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8" r:id="rId11"/>
    <p:sldId id="266" r:id="rId12"/>
    <p:sldId id="267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5A0C19-1F27-49F4-A28D-62DC5EEBD8A3}" v="11" dt="2025-01-29T04:20:04.3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Dataset Amazon_top100_bestselling_books_2009to2021.xlsx]Q1!PivotTable1</c:name>
    <c:fmtId val="-1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1670895865052323"/>
          <c:y val="0.10584758608984327"/>
          <c:w val="0.71176180349130391"/>
          <c:h val="0.7672752990749134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'Q1'!$B$3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'Q1'!$A$4:$A$7</c:f>
              <c:strCache>
                <c:ptCount val="3"/>
                <c:pt idx="0">
                  <c:v>Fiction</c:v>
                </c:pt>
                <c:pt idx="1">
                  <c:v>Non Fiction</c:v>
                </c:pt>
                <c:pt idx="2">
                  <c:v>unknown</c:v>
                </c:pt>
              </c:strCache>
            </c:strRef>
          </c:cat>
          <c:val>
            <c:numRef>
              <c:f>'Q1'!$B$4:$B$7</c:f>
              <c:numCache>
                <c:formatCode>General</c:formatCode>
                <c:ptCount val="3"/>
                <c:pt idx="0">
                  <c:v>12.907660714285662</c:v>
                </c:pt>
                <c:pt idx="1">
                  <c:v>14.424135546334663</c:v>
                </c:pt>
                <c:pt idx="2">
                  <c:v>13.016666666666666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3A-4F55-B97B-719BE337A5C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1449062959"/>
        <c:axId val="1449063919"/>
      </c:barChart>
      <c:catAx>
        <c:axId val="144906295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9063919"/>
        <c:crosses val="autoZero"/>
        <c:auto val="1"/>
        <c:lblAlgn val="ctr"/>
        <c:lblOffset val="100"/>
        <c:noMultiLvlLbl val="0"/>
      </c:catAx>
      <c:valAx>
        <c:axId val="144906391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90629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60000"/>
        <a:lumOff val="4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Dataset Amazon_top100_bestselling_books_2009to2021.xlsx]Q10!PivotTable1</c:name>
    <c:fmtId val="6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'Q10'!$B$3</c:f>
              <c:strCache>
                <c:ptCount val="1"/>
                <c:pt idx="0">
                  <c:v>Average of price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'Q10'!$A$4:$A$748</c:f>
              <c:strCache>
                <c:ptCount val="744"/>
                <c:pt idx="0">
                  <c:v>1984</c:v>
                </c:pt>
                <c:pt idx="1">
                  <c:v>10-Day Green Smoothie Cleanse</c:v>
                </c:pt>
                <c:pt idx="2">
                  <c:v>10-Day Green Smoothie Cleanse: Lose Up to 15 Pounds in 10 Days!</c:v>
                </c:pt>
                <c:pt idx="3">
                  <c:v>11/22/63: A Novel</c:v>
                </c:pt>
                <c:pt idx="4">
                  <c:v>12 Rules for Life: An Antidote to Chaos</c:v>
                </c:pt>
                <c:pt idx="5">
                  <c:v>1Q84: A novel</c:v>
                </c:pt>
                <c:pt idx="6">
                  <c:v>41: A Portrait of My Father</c:v>
                </c:pt>
                <c:pt idx="7">
                  <c:v>5,000 Awesome Facts (About Everything!)</c:v>
                </c:pt>
                <c:pt idx="8">
                  <c:v>A Bold Fresh Piece of Humanity</c:v>
                </c:pt>
                <c:pt idx="9">
                  <c:v>A Dance with Dragons (A Song of Ice and Fire)</c:v>
                </c:pt>
                <c:pt idx="10">
                  <c:v>A Day in the Sun (Disney Frozen) (Pictureback(R))</c:v>
                </c:pt>
                <c:pt idx="11">
                  <c:v>A Game of Thrones / A Clash of Kings / A Storm of Swords / A Feast of Crows / A Dance with Dragons</c:v>
                </c:pt>
                <c:pt idx="12">
                  <c:v>A Gentleman in Moscow: A Novel</c:v>
                </c:pt>
                <c:pt idx="13">
                  <c:v>A Guide to the Project Management Body of Knowledge</c:v>
                </c:pt>
                <c:pt idx="14">
                  <c:v>A Higher Loyalty: Truth, Lies, and Leadership</c:v>
                </c:pt>
                <c:pt idx="15">
                  <c:v>A Long Walk to Water: Based on a True Story</c:v>
                </c:pt>
                <c:pt idx="16">
                  <c:v>A Man Called Ove: A Novel</c:v>
                </c:pt>
                <c:pt idx="17">
                  <c:v>A Memory of Light (Wheel of Time, Book 14) (Wheel of Time, 14)</c:v>
                </c:pt>
                <c:pt idx="18">
                  <c:v>A Patriot's History of the United States: From Columbus's Great Discovery to the War on Terror</c:v>
                </c:pt>
                <c:pt idx="19">
                  <c:v>A Promised Land</c:v>
                </c:pt>
                <c:pt idx="20">
                  <c:v>A Stolen Life: A Memoir</c:v>
                </c:pt>
                <c:pt idx="21">
                  <c:v>A Time for Mercy (Jake Brigance)</c:v>
                </c:pt>
                <c:pt idx="22">
                  <c:v>A Visit from the Goon Squad</c:v>
                </c:pt>
                <c:pt idx="23">
                  <c:v>A Wrinkle in Time (Time Quintet)</c:v>
                </c:pt>
                <c:pt idx="24">
                  <c:v>Act Like a Lady, Think Like a Man: What Men Really Think About Love, Relationships, Intimacy, and Commitment</c:v>
                </c:pt>
                <c:pt idx="25">
                  <c:v>Adult Coloring Book Designs: Stress Relief Coloring Book: Garden Designs, Mandalas, Animals, and Paisley Patterns Paperback</c:v>
                </c:pt>
                <c:pt idx="26">
                  <c:v>Adult Coloring Book: Stress Relieving Animal Designs</c:v>
                </c:pt>
                <c:pt idx="27">
                  <c:v>Adult Coloring Book: Stress Relieving Patterns</c:v>
                </c:pt>
                <c:pt idx="28">
                  <c:v>Adult Coloring Books: A Coloring Book for Adults Featuring Mandalas and Henna Inspired Flowers, Animals, and Paisley Patterns</c:v>
                </c:pt>
                <c:pt idx="29">
                  <c:v>Against All Grain: Delectable Paleo Recipes To Eat Well And Feel Great</c:v>
                </c:pt>
                <c:pt idx="30">
                  <c:v>Air Fryer Cookbook: 600 Effortless Air Fryer Recipes for Beginners and Advanced Users</c:v>
                </c:pt>
                <c:pt idx="31">
                  <c:v>Al Franken, Giant of the Senate</c:v>
                </c:pt>
                <c:pt idx="32">
                  <c:v>Alexander Hamilton</c:v>
                </c:pt>
                <c:pt idx="33">
                  <c:v>All the Light We Cannot See</c:v>
                </c:pt>
                <c:pt idx="34">
                  <c:v>Allegiant</c:v>
                </c:pt>
                <c:pt idx="35">
                  <c:v>America Again: Re-becoming the Greatness We Never Weren't</c:v>
                </c:pt>
                <c:pt idx="36">
                  <c:v>America the Beautiful: Rediscovering What Made This Nation Great</c:v>
                </c:pt>
                <c:pt idx="37">
                  <c:v>American Assassin: A Thriller (A Mitch Rapp Novel)</c:v>
                </c:pt>
                <c:pt idx="38">
                  <c:v>American Dirt (Oprah's Book Club): A Novel</c:v>
                </c:pt>
                <c:pt idx="39">
                  <c:v>American Marxism</c:v>
                </c:pt>
                <c:pt idx="40">
                  <c:v>American Sniper: The Autobiography of the Most Lethal Sniper in U.S. Military History</c:v>
                </c:pt>
                <c:pt idx="41">
                  <c:v>An Echo in the Bone (Outlander)</c:v>
                </c:pt>
                <c:pt idx="42">
                  <c:v>And the Mountains Echoed</c:v>
                </c:pt>
                <c:pt idx="43">
                  <c:v>Arguing with Idiots: How to Stop Small Minds and Big Government</c:v>
                </c:pt>
                <c:pt idx="44">
                  <c:v>Artisan Bread in Five Minutes a Day: The Discovery That Revolutionizes Home Baking</c:v>
                </c:pt>
                <c:pt idx="45">
                  <c:v>Astrophysics for People in a Hurry</c:v>
                </c:pt>
                <c:pt idx="46">
                  <c:v>Atlas of the Heart: Mapping Meaningful Connection and the Language of Human Experience</c:v>
                </c:pt>
                <c:pt idx="47">
                  <c:v>Atlas Shrugged</c:v>
                </c:pt>
                <c:pt idx="48">
                  <c:v>Atomic Habits: An Easy &amp; Proven Way to Build Good Habits &amp; Break Bad Ones</c:v>
                </c:pt>
                <c:pt idx="49">
                  <c:v>Autobiography of Mark Twain, Vol. 1</c:v>
                </c:pt>
                <c:pt idx="50">
                  <c:v>Awesome Science Experiments for Kids: 100+ Fun STEM / STEAM Projects and Why They Work (Awesome STEAM Activities for Kids)</c:v>
                </c:pt>
                <c:pt idx="51">
                  <c:v>Baby Touch and Feel: Animals</c:v>
                </c:pt>
                <c:pt idx="52">
                  <c:v>Balance (Angie's  Extreme Stress Menders)</c:v>
                </c:pt>
                <c:pt idx="53">
                  <c:v>Bared to You</c:v>
                </c:pt>
                <c:pt idx="54">
                  <c:v>Barefoot Contessa Foolproof: Recipes You Can Trust: A Cookbook</c:v>
                </c:pt>
                <c:pt idx="55">
                  <c:v>Barefoot Contessa, How Easy Is That?: Fabulous Recipes &amp; Easy Tips</c:v>
                </c:pt>
                <c:pt idx="56">
                  <c:v>Becoming</c:v>
                </c:pt>
                <c:pt idx="57">
                  <c:v>Becoming a Supple Leopard: Movement, Mobility, and Maintenance of the Human Animal</c:v>
                </c:pt>
                <c:pt idx="58">
                  <c:v>Before We Were Yours: A Novel</c:v>
                </c:pt>
                <c:pt idx="59">
                  <c:v>Behind the Beautiful Forevers: Life, Death, and Hope in a Mumbai Undercity</c:v>
                </c:pt>
                <c:pt idx="60">
                  <c:v>Being Mortal: Medicine and What Matters in the End</c:v>
                </c:pt>
                <c:pt idx="61">
                  <c:v>Beneath a Scarlet Sky: A Novel</c:v>
                </c:pt>
                <c:pt idx="62">
                  <c:v>Between the World and Me</c:v>
                </c:pt>
                <c:pt idx="63">
                  <c:v>Big Little Lies</c:v>
                </c:pt>
                <c:pt idx="64">
                  <c:v>Big Shot Diary of a Wimpy Kid Book 16</c:v>
                </c:pt>
                <c:pt idx="65">
                  <c:v>Blackout: How Black America Can Make Its Second Escape from the Democrat Plantation</c:v>
                </c:pt>
                <c:pt idx="66">
                  <c:v>Blink: The Power of Thinking Without Thinking</c:v>
                </c:pt>
                <c:pt idx="67">
                  <c:v>Blowout: Corrupted Democracy, Rogue State Russia, and the Richest, Most Destructive Industry on Earth</c:v>
                </c:pt>
                <c:pt idx="68">
                  <c:v>Boomerang: Travels in the New Third World</c:v>
                </c:pt>
                <c:pt idx="69">
                  <c:v>Born to Run</c:v>
                </c:pt>
                <c:pt idx="70">
                  <c:v>Born to Run: A Hidden Tribe, Superathletes, and the Greatest Race the World Has Never Seen</c:v>
                </c:pt>
                <c:pt idx="71">
                  <c:v>Breaking Dawn (The Twilight Saga, Book 4)</c:v>
                </c:pt>
                <c:pt idx="72">
                  <c:v>Bring Up the Bodies</c:v>
                </c:pt>
                <c:pt idx="73">
                  <c:v>Broke: The Plan to Restore Our Trust, Truth and Treasure</c:v>
                </c:pt>
                <c:pt idx="74">
                  <c:v>Brown Bear, Brown Bear, What Do You See?</c:v>
                </c:pt>
                <c:pt idx="75">
                  <c:v>Burn After Writing</c:v>
                </c:pt>
                <c:pt idx="76">
                  <c:v>Burn After Writing (Pink)</c:v>
                </c:pt>
                <c:pt idx="77">
                  <c:v>Cabin Fever (Diary of a Wimpy Kid, Book 6)</c:v>
                </c:pt>
                <c:pt idx="78">
                  <c:v>Call Us What We Carry: Poems</c:v>
                </c:pt>
                <c:pt idx="79">
                  <c:v>Calm the F*ck Down: An Irreverent Adult Coloring Book</c:v>
                </c:pt>
                <c:pt idx="80">
                  <c:v>Camino Island: A Novel</c:v>
                </c:pt>
                <c:pt idx="81">
                  <c:v>Can't Hurt Me: Master Your Mind and Defy the Odds</c:v>
                </c:pt>
                <c:pt idx="82">
                  <c:v>Capital in the Twenty First Century</c:v>
                </c:pt>
                <c:pt idx="83">
                  <c:v>Carson Dellosa First Words Flash Cards, High Frequency Vocabulary Words and Picture for Preschool and Kindergarten, Sight Word Game for Toddlers Ages 4+ (54 Cards) Cards</c:v>
                </c:pt>
                <c:pt idx="84">
                  <c:v>Caste (Oprah's Book Club): The Origins of Our Discontents</c:v>
                </c:pt>
                <c:pt idx="85">
                  <c:v>Catching Fire (Hunger Games)</c:v>
                </c:pt>
                <c:pt idx="86">
                  <c:v>Catching Fire (The Hunger Games)</c:v>
                </c:pt>
                <c:pt idx="87">
                  <c:v>Change Sings: A Children's Anthem</c:v>
                </c:pt>
                <c:pt idx="88">
                  <c:v>Change Your Brain, Change Your Body: Use Your Brain to Get and Keep the Body You Have Always Wanted</c:v>
                </c:pt>
                <c:pt idx="89">
                  <c:v>Chelsea Chelsea Bang Bang</c:v>
                </c:pt>
                <c:pt idx="90">
                  <c:v>Chicka Chicka Boom Boom (Board Book)</c:v>
                </c:pt>
                <c:pt idx="91">
                  <c:v>Cleopatra: A Life</c:v>
                </c:pt>
                <c:pt idx="92">
                  <c:v>Cloud Atlas</c:v>
                </c:pt>
                <c:pt idx="93">
                  <c:v>Cook Yourself Thin: Skinny Meals You Can Make in Minutes</c:v>
                </c:pt>
                <c:pt idx="94">
                  <c:v>Cooking for Jeffrey: A Barefoot Contessa Cookbook</c:v>
                </c:pt>
                <c:pt idx="95">
                  <c:v>Cravings: Hungry for More: A Cookbook</c:v>
                </c:pt>
                <c:pt idx="96">
                  <c:v>Cravings: Recipes for All the Food You Want to Eat: A Cookbook</c:v>
                </c:pt>
                <c:pt idx="97">
                  <c:v>Crazy Love: Overwhelmed by a Relentless God</c:v>
                </c:pt>
                <c:pt idx="98">
                  <c:v>Crazy Rich Asians (Crazy Rich Asians Trilogy)</c:v>
                </c:pt>
                <c:pt idx="99">
                  <c:v>Creative Coloring Inspirations: Art Activity Pages to Relax and Enjoy! (Design Originals) 30 Motivating &amp; Creative Art Activities on High-Quality, Extra-Thick Perforated Pages that Won't Bleed Through</c:v>
                </c:pt>
                <c:pt idx="100">
                  <c:v>Creative Haven Creative Cats Coloring Book (Adult Coloring)</c:v>
                </c:pt>
                <c:pt idx="101">
                  <c:v>Creative Haven Owls Coloring Book (Adult Coloring)</c:v>
                </c:pt>
                <c:pt idx="102">
                  <c:v>Crisis of Character: A White House Secret Service Officer Discloses His Firsthand Experience with Hillary, Bill, and How They Operate</c:v>
                </c:pt>
                <c:pt idx="103">
                  <c:v>Crucial Conversations Tools for Talking When Stakes Are High, Second Edition</c:v>
                </c:pt>
                <c:pt idx="104">
                  <c:v>Crucial Conversations: Tools for Talking When Stakes are High</c:v>
                </c:pt>
                <c:pt idx="105">
                  <c:v>Crystals for Beginners: The Guide to Get Started with the Healing Power of Crystals</c:v>
                </c:pt>
                <c:pt idx="106">
                  <c:v>Culture of Corruption: Obama and His Team of Tax Cheats, Crooks, and Cronies</c:v>
                </c:pt>
                <c:pt idx="107">
                  <c:v>Cutting for Stone</c:v>
                </c:pt>
                <c:pt idx="108">
                  <c:v>D&amp;D Dungeon Master's Guide (Dungeons &amp; Dragons Core Rulebook)</c:v>
                </c:pt>
                <c:pt idx="109">
                  <c:v>D&amp;D Monster Manual (Dungeons &amp; Dragons Core Rulebook)</c:v>
                </c:pt>
                <c:pt idx="110">
                  <c:v>D&amp;D Player's Handbook (Dungeons &amp; Dragons Core Rulebook)</c:v>
                </c:pt>
                <c:pt idx="111">
                  <c:v>Daring Greatly: How the Courage to Be Vulnerable Transforms the Way We Live, Love, Parent, and Lead</c:v>
                </c:pt>
                <c:pt idx="112">
                  <c:v>David and Goliath: Underdogs, Misfits, and the Art of Battling Giants</c:v>
                </c:pt>
                <c:pt idx="113">
                  <c:v>Dead And Gone: A Sookie Stackhouse Novel (Sookie Stackhouse/True Blood)</c:v>
                </c:pt>
                <c:pt idx="114">
                  <c:v>Dead in the Family (Sookie Stackhouse/True Blood, Book 10)</c:v>
                </c:pt>
                <c:pt idx="115">
                  <c:v>Dead Reckoning (Sookie Stackhouse/True Blood, Book 11)</c:v>
                </c:pt>
                <c:pt idx="116">
                  <c:v>Dead Wake: The Last Crossing of the Lusitania</c:v>
                </c:pt>
                <c:pt idx="117">
                  <c:v>Deadlocked (Sookie Stackhouse/True Blood, Book 12)</c:v>
                </c:pt>
                <c:pt idx="118">
                  <c:v>Dear Zoo: A Lift-the-Flap Book</c:v>
                </c:pt>
                <c:pt idx="119">
                  <c:v>Decision Points</c:v>
                </c:pt>
                <c:pt idx="120">
                  <c:v>Decoded</c:v>
                </c:pt>
                <c:pt idx="121">
                  <c:v>Delivering Happiness: A Path to Profits, Passion, and Purpose</c:v>
                </c:pt>
                <c:pt idx="122">
                  <c:v>Detailed Designs and Beautiful Patterns (Sacred Mandala Designs and Patterns Coloring Books for Adults)</c:v>
                </c:pt>
                <c:pt idx="123">
                  <c:v>Diagnostic and Statistical Manual of Mental Disorders, 5th Edition: DSM-5</c:v>
                </c:pt>
                <c:pt idx="124">
                  <c:v>Diary of a Minecraft Zombie Book 1: A Scare of A Dare</c:v>
                </c:pt>
                <c:pt idx="125">
                  <c:v>Diary of a Wimpy Kid #10: Old School</c:v>
                </c:pt>
                <c:pt idx="126">
                  <c:v>Diary of a Wimpy Kid #11: Double Down</c:v>
                </c:pt>
                <c:pt idx="127">
                  <c:v>Diary of a Wimpy Kid #13: Meltdown</c:v>
                </c:pt>
                <c:pt idx="128">
                  <c:v>Diary of a Wimpy Kid Do-it-yourself Book</c:v>
                </c:pt>
                <c:pt idx="129">
                  <c:v>Diary of a Wimpy Kid, Book 1</c:v>
                </c:pt>
                <c:pt idx="130">
                  <c:v>Diary of a Wimpy Kid: Hard Luck, Book 8</c:v>
                </c:pt>
                <c:pt idx="131">
                  <c:v>Diary of a Wimpy Kid: The Long Haul</c:v>
                </c:pt>
                <c:pt idx="132">
                  <c:v>Difficult Riddles For Smart Kids: 300 Difficult Riddles And Brain Teasers Families Will Love (Books for Smart Kids)</c:v>
                </c:pt>
                <c:pt idx="133">
                  <c:v>Disloyal: A Memoir: The True Story of the Former Personal Attorney to President Donald J. Trump</c:v>
                </c:pt>
                <c:pt idx="134">
                  <c:v>Divergent</c:v>
                </c:pt>
                <c:pt idx="135">
                  <c:v>Divergent / Insurgent</c:v>
                </c:pt>
                <c:pt idx="136">
                  <c:v>Divergent / Insurgent / Allegiant</c:v>
                </c:pt>
                <c:pt idx="137">
                  <c:v>Divine Healing Hands: Experience Divine Power to Heal You, Animals, and Nature, and to Transform All Life (Soul Power)</c:v>
                </c:pt>
                <c:pt idx="138">
                  <c:v>Divine Soul Mind Body Healing and Transmission System: The Divine Way to Heal You, Humanity, Mother Earth, and All Universes</c:v>
                </c:pt>
                <c:pt idx="139">
                  <c:v>Doctor Sleep: A Novel</c:v>
                </c:pt>
                <c:pt idx="140">
                  <c:v>Dog Days (Diary of a Wimpy Kid, Book 4) (Volume 4)</c:v>
                </c:pt>
                <c:pt idx="141">
                  <c:v>Dog Man and Cat Kid: From the Creator of Captain Underpants (Dog Man #4)</c:v>
                </c:pt>
                <c:pt idx="142">
                  <c:v>Dog Man Unleashed: From the Creator of Captain Underpants (Dog Man #2)</c:v>
                </c:pt>
                <c:pt idx="143">
                  <c:v>Dog Man: A Tale of Two Kitties: From the Creator of Captain Underpants (Dog Man #3)</c:v>
                </c:pt>
                <c:pt idx="144">
                  <c:v>Dog Man: Brawl of the Wild: From the Creator of Captain Underpants (Dog Man #6)</c:v>
                </c:pt>
                <c:pt idx="145">
                  <c:v>Dog Man: Fetch-22: From the Creator of Captain Underpants (Dog Man #8)</c:v>
                </c:pt>
                <c:pt idx="146">
                  <c:v>Dog Man: For Whom the Ball Rolls: From the Creator of Captain Underpants (Dog Man #7)</c:v>
                </c:pt>
                <c:pt idx="147">
                  <c:v>Dog Man: Grime and Punishment: A Graphic Novel (Dog Man #9): From the Creator of Captain Underpants (9)</c:v>
                </c:pt>
                <c:pt idx="148">
                  <c:v>Dog Man: Lord of the Fleas: From the Creator of Captain Underpants (Dog Man #5)</c:v>
                </c:pt>
                <c:pt idx="149">
                  <c:v>Dog Man: Mothering Heights: A Graphic Novel (Dog Man #10): From the Creator of Captain Underpants (10)</c:v>
                </c:pt>
                <c:pt idx="150">
                  <c:v>Dover Creative Haven Art Nouveau Animal Designs Coloring Book (Creative Haven Coloring Books)</c:v>
                </c:pt>
                <c:pt idx="151">
                  <c:v>Dr. Seuss's Beginner Book Collection (Cat in the Hat, One Fish Two Fish, Green Eggs and Ham, Hop on Pop, Fox in Socks)</c:v>
                </c:pt>
                <c:pt idx="152">
                  <c:v>Dragons Love Tacos</c:v>
                </c:pt>
                <c:pt idx="153">
                  <c:v>Dreams from My Father: A Story of Race and Inheritance</c:v>
                </c:pt>
                <c:pt idx="154">
                  <c:v>Drive: The Surprising Truth About What Motivates Us</c:v>
                </c:pt>
                <c:pt idx="155">
                  <c:v>Dune (Dune Chronicles, Book 1)</c:v>
                </c:pt>
                <c:pt idx="156">
                  <c:v>Eat Pray Love: One Woman's Search for Everything Across Italy, India and Indonesia</c:v>
                </c:pt>
                <c:pt idx="157">
                  <c:v>Eat This Not That! Supermarket Survival Guide: The No-Diet Weight Loss Solution</c:v>
                </c:pt>
                <c:pt idx="158">
                  <c:v>Eat This, Not That! Thousands of Simple Food Swaps that Can Save You 10, 20, 30 Pounds--or More!</c:v>
                </c:pt>
                <c:pt idx="159">
                  <c:v>Eat to Live: The Amazing Nutrient-Rich Program for Fast and Sustained Weight Loss</c:v>
                </c:pt>
                <c:pt idx="160">
                  <c:v>Eat to Live: The Amazing Nutrient-Rich Program for Fast and Sustained Weight Loss, Revised Edition</c:v>
                </c:pt>
                <c:pt idx="161">
                  <c:v>Eat, Pray, Love: One Woman's Search for Everything Across Italy, India and Indonesia</c:v>
                </c:pt>
                <c:pt idx="162">
                  <c:v>Eclipse (Twilight Sagas)</c:v>
                </c:pt>
                <c:pt idx="163">
                  <c:v>Eclipse (Twilight)</c:v>
                </c:pt>
                <c:pt idx="164">
                  <c:v>Educated: A Memoir</c:v>
                </c:pt>
                <c:pt idx="165">
                  <c:v>Elder Scrolls V: Skyrim: Prima Official Game Guide</c:v>
                </c:pt>
                <c:pt idx="166">
                  <c:v>Eleanor Oliphant Is Completely Fine: A Novel</c:v>
                </c:pt>
                <c:pt idx="167">
                  <c:v>Emotional Intelligence 2.0</c:v>
                </c:pt>
                <c:pt idx="168">
                  <c:v>Enchanted Forest: An Inky Quest and Coloring book (Activity Books, Mindfulness and Meditation, Illustrated Floral Prints)</c:v>
                </c:pt>
                <c:pt idx="169">
                  <c:v>Ender's Game (The Ender Quintet)</c:v>
                </c:pt>
                <c:pt idx="170">
                  <c:v>Every Thing On It</c:v>
                </c:pt>
                <c:pt idx="171">
                  <c:v>Everybody Always: Becoming Love in a World Full of Setbacks and Difficult People</c:v>
                </c:pt>
                <c:pt idx="172">
                  <c:v>Everything, Everything</c:v>
                </c:pt>
                <c:pt idx="173">
                  <c:v>Explosive Eighteen: A Stephanie Plum Novel (Stephanie Plum Novels)</c:v>
                </c:pt>
                <c:pt idx="174">
                  <c:v>Extreme Ownership: How U.S. Navy SEALs Lead and Win (New Edition)</c:v>
                </c:pt>
                <c:pt idx="175">
                  <c:v>Fahrenheit 451</c:v>
                </c:pt>
                <c:pt idx="176">
                  <c:v>Fall of Giants (The Century Trilogy)</c:v>
                </c:pt>
                <c:pt idx="177">
                  <c:v>Fantastic Beasts and Where to Find Them: The Original Screenplay (Harry Potter)</c:v>
                </c:pt>
                <c:pt idx="178">
                  <c:v>Fear: Trump in the White House</c:v>
                </c:pt>
                <c:pt idx="179">
                  <c:v>Fervent: A Woman's Battle Plan to Serious, Specific and Strategic Prayer</c:v>
                </c:pt>
                <c:pt idx="180">
                  <c:v>Fifty Shades Darker</c:v>
                </c:pt>
                <c:pt idx="181">
                  <c:v>Fifty Shades Freed: Book Three of the Fifty Shades Trilogy (Fifty Shades of Grey Series) (English Edition) (Fifty Shades Of Grey Series, 3)</c:v>
                </c:pt>
                <c:pt idx="182">
                  <c:v>Fifty Shades Of Grey: Book One of the Fifty Shades Trilogy (Fifty Shades Of Grey Series, 1)</c:v>
                </c:pt>
                <c:pt idx="183">
                  <c:v>Fifty Shades Trilogy (Fifty Shades of Grey / Fifty Shades Darker / Fifty Shades Freed)</c:v>
                </c:pt>
                <c:pt idx="184">
                  <c:v>Finger Lickin' Fifteen (A Stephanie Plum Novel) (Stephanie Plum Novels)</c:v>
                </c:pt>
                <c:pt idx="185">
                  <c:v>Fire and Fury: Inside the Trump White House</c:v>
                </c:pt>
                <c:pt idx="186">
                  <c:v>First 100 Animals</c:v>
                </c:pt>
                <c:pt idx="187">
                  <c:v>First 100 Padded: Numbers, Colors, Shapes</c:v>
                </c:pt>
                <c:pt idx="188">
                  <c:v>First 100 Words: A Padded Board Book</c:v>
                </c:pt>
                <c:pt idx="189">
                  <c:v>First Little Readers Parent Pack: Guided Reading Level A: 25 Irresistible Books That Are Just the Right Level for Beginning Readers</c:v>
                </c:pt>
                <c:pt idx="190">
                  <c:v>Flash Boys</c:v>
                </c:pt>
                <c:pt idx="191">
                  <c:v>Flash Cards: Sight Words</c:v>
                </c:pt>
                <c:pt idx="192">
                  <c:v>Food Rules: An Eater's Manual</c:v>
                </c:pt>
                <c:pt idx="193">
                  <c:v>For the Love: Fighting for Grace in a World of Impossible Standards</c:v>
                </c:pt>
                <c:pt idx="194">
                  <c:v>Ford County: Stories</c:v>
                </c:pt>
                <c:pt idx="195">
                  <c:v>Forks Over Knives: The Cookbook. A New York Times Bestseller: Over 300 Simple and Delicious Plant-Based Recipes to Help You Lose Weight, Be Healthier, and Feel Better Every Day</c:v>
                </c:pt>
                <c:pt idx="196">
                  <c:v>Forks Over Knives: The Plant-Based Way to Health. The #1 New York Times Bestseller</c:v>
                </c:pt>
                <c:pt idx="197">
                  <c:v>Freedom</c:v>
                </c:pt>
                <c:pt idx="198">
                  <c:v>Freedom: A Novel</c:v>
                </c:pt>
                <c:pt idx="199">
                  <c:v>From Dead to Worse (Sookie Stackhouse/True Blood)</c:v>
                </c:pt>
                <c:pt idx="200">
                  <c:v>Frozen (Little Golden Book)</c:v>
                </c:pt>
                <c:pt idx="201">
                  <c:v>Frozen: A Tale of Two Sisters</c:v>
                </c:pt>
                <c:pt idx="202">
                  <c:v>Full Dark, No Stars</c:v>
                </c:pt>
                <c:pt idx="203">
                  <c:v>Game Change: Obama and the Clintons, McCain and Palin, and the Race of a Lifetime</c:v>
                </c:pt>
                <c:pt idx="204">
                  <c:v>Game of Thrones Boxed Set: A Game of Thrones/A Clash of Kings/A Storm of Swords/A Feast for Crows</c:v>
                </c:pt>
                <c:pt idx="205">
                  <c:v>George Orwell</c:v>
                </c:pt>
                <c:pt idx="206">
                  <c:v>George Washington's Sacred Fire</c:v>
                </c:pt>
                <c:pt idx="207">
                  <c:v>George Washington's Secret Six: The Spy Ring That Saved the American Revolution</c:v>
                </c:pt>
                <c:pt idx="208">
                  <c:v>Get Out of Your Head: Stopping the Spiral of Toxic Thoughts</c:v>
                </c:pt>
                <c:pt idx="209">
                  <c:v>Get What's Yours: The Secrets to Maxing Out Your Social Security (The Get What's Yours Series)</c:v>
                </c:pt>
                <c:pt idx="210">
                  <c:v>Getting Things Done: The Art of Stress-Free Productivity</c:v>
                </c:pt>
                <c:pt idx="211">
                  <c:v>Giraffes Can't Dance</c:v>
                </c:pt>
                <c:pt idx="212">
                  <c:v>Girl, Stop Apologizing: A Shame-Free Plan for Embracing and Achieving Your Goals</c:v>
                </c:pt>
                <c:pt idx="213">
                  <c:v>Girl, Wash Your Face: Stop Believing the Lies About Who You Are So You Can Become Who You Were Meant to Be</c:v>
                </c:pt>
                <c:pt idx="214">
                  <c:v>Glenn Beck's Common Sense: The Case Against an Out-of-Control Government, Inspired by Thomas Paine</c:v>
                </c:pt>
                <c:pt idx="215">
                  <c:v>Gmorning, Gnight!: Little Pep Talks for Me &amp; You</c:v>
                </c:pt>
                <c:pt idx="216">
                  <c:v>Go Set a Watchman: A Novel</c:v>
                </c:pt>
                <c:pt idx="217">
                  <c:v>Go Tell the Bees That I Am Gone: A Novel (Outlander)</c:v>
                </c:pt>
                <c:pt idx="218">
                  <c:v>Go the F**k to Sleep</c:v>
                </c:pt>
                <c:pt idx="219">
                  <c:v>Going Rogue: An American Life</c:v>
                </c:pt>
                <c:pt idx="220">
                  <c:v>Gone Girl</c:v>
                </c:pt>
                <c:pt idx="221">
                  <c:v>Good Days Start With Gratitude: A 52 Week Guide To Cultivate An Attitude Of Gratitude: Gratitude Journal</c:v>
                </c:pt>
                <c:pt idx="222">
                  <c:v>Good to Great: Why Some Companies Make the Leap and Others Don't</c:v>
                </c:pt>
                <c:pt idx="223">
                  <c:v>Good Vibes Coloring Book (Coloring is Fun) (Design Originals): 30 Beginner-Friendly &amp; Relaxing Creative Art Activities; Positive Messages &amp; Inspirational Quotes; Perforated Paper Resists Bleed Through</c:v>
                </c:pt>
                <c:pt idx="224">
                  <c:v>Goodnight Moon</c:v>
                </c:pt>
                <c:pt idx="225">
                  <c:v>Goodnight, Goodnight Construction Site (Hardcover Books for Toddlers, Preschool Books for Kids)</c:v>
                </c:pt>
                <c:pt idx="226">
                  <c:v>Grain Brain: The Surprising Truth about Wheat, Carbs, and Sugar--Your Brain's Silent Killers</c:v>
                </c:pt>
                <c:pt idx="227">
                  <c:v>Grant</c:v>
                </c:pt>
                <c:pt idx="228">
                  <c:v>Gray Mountain: A Novel</c:v>
                </c:pt>
                <c:pt idx="229">
                  <c:v>Great by Choice: Uncertainty, Chaos, and Luck--Why Some Thrive Despite Them All (Good to Great, 5)</c:v>
                </c:pt>
                <c:pt idx="230">
                  <c:v>Greenlights</c:v>
                </c:pt>
                <c:pt idx="231">
                  <c:v>Grey: Fifty Shades of Grey as Told by Christian (Fifty Shades Of Grey Series, 4)</c:v>
                </c:pt>
                <c:pt idx="232">
                  <c:v>Grit: The Power of Passion and Perseverance</c:v>
                </c:pt>
                <c:pt idx="233">
                  <c:v>Grumpy Monkey</c:v>
                </c:pt>
                <c:pt idx="234">
                  <c:v>Guess How Much I Love You</c:v>
                </c:pt>
                <c:pt idx="235">
                  <c:v>Guinness World Records 2012</c:v>
                </c:pt>
                <c:pt idx="236">
                  <c:v>Guts: A Graphic Novel</c:v>
                </c:pt>
                <c:pt idx="237">
                  <c:v>Half the Sky: Turning Oppression into Opportunity for Women Worldwide</c:v>
                </c:pt>
                <c:pt idx="238">
                  <c:v>Hamilton: The Revolution</c:v>
                </c:pt>
                <c:pt idx="239">
                  <c:v>Happy Ever After (Bride Quartet, Book 4)</c:v>
                </c:pt>
                <c:pt idx="240">
                  <c:v>Happy, Happy, Happy: My Life and Legacy as the Duck Commander</c:v>
                </c:pt>
                <c:pt idx="241">
                  <c:v>Harry Potter and the Chamber of Secrets: The Illustrated Edition (Illustrated) (2)</c:v>
                </c:pt>
                <c:pt idx="242">
                  <c:v>Harry Potter and the Cursed Child, Parts 1 &amp; 2, Special Rehearsal Edition Script</c:v>
                </c:pt>
                <c:pt idx="243">
                  <c:v>Harry Potter and the Goblet of Fire: The Illustrated Edition (Harry Potter, Book 4) (Illustrated edition) (4)</c:v>
                </c:pt>
                <c:pt idx="244">
                  <c:v>Harry Potter and the Prisoner of Azkaban: The Illustrated Edition (3)</c:v>
                </c:pt>
                <c:pt idx="245">
                  <c:v>Harry Potter and the Sorcerer's Stone</c:v>
                </c:pt>
                <c:pt idx="246">
                  <c:v>Harry Potter and the Sorcerer's Stone: The Illustrated Edition (Harry Potter, Book 1)</c:v>
                </c:pt>
                <c:pt idx="247">
                  <c:v>Harry Potter Coloring Book</c:v>
                </c:pt>
                <c:pt idx="248">
                  <c:v>Harry Potter Paperback Box Set (Books 1-7)</c:v>
                </c:pt>
                <c:pt idx="249">
                  <c:v>Heaven is for Real: A Little Boy's Astounding Story of His Trip to Heaven and Back</c:v>
                </c:pt>
                <c:pt idx="250">
                  <c:v>Help, Thanks, Wow: The Three Essential Prayers</c:v>
                </c:pt>
                <c:pt idx="251">
                  <c:v>Hillbilly Elegy: A Memoir of a Family and Culture in Crisis</c:v>
                </c:pt>
                <c:pt idx="252">
                  <c:v>Homebody: A Guide to Creating Spaces You Never Want to Leave</c:v>
                </c:pt>
                <c:pt idx="253">
                  <c:v>Hotel on the Corner of Bitter and Sweet</c:v>
                </c:pt>
                <c:pt idx="254">
                  <c:v>How to Be an Antiracist</c:v>
                </c:pt>
                <c:pt idx="255">
                  <c:v>How to Catch a Mermaid</c:v>
                </c:pt>
                <c:pt idx="256">
                  <c:v>How to Catch a Unicorn</c:v>
                </c:pt>
                <c:pt idx="257">
                  <c:v>How to Do the Work: Recognize Your Patterns, Heal from Your Past, and Create Your Self</c:v>
                </c:pt>
                <c:pt idx="258">
                  <c:v>How to Draw 101 Animals (1)</c:v>
                </c:pt>
                <c:pt idx="259">
                  <c:v>How to Tell If Your Cat Is Plotting to Kill You (The Oatmeal) (Volume 2)</c:v>
                </c:pt>
                <c:pt idx="260">
                  <c:v>How to Win Friends &amp; Influence People</c:v>
                </c:pt>
                <c:pt idx="261">
                  <c:v>Howard Stern Comes Again</c:v>
                </c:pt>
                <c:pt idx="262">
                  <c:v>Human Body Activity Book for Kids: Hands-On Fun for Grades K-3</c:v>
                </c:pt>
                <c:pt idx="263">
                  <c:v>Humans</c:v>
                </c:pt>
                <c:pt idx="264">
                  <c:v>Humans of New York</c:v>
                </c:pt>
                <c:pt idx="265">
                  <c:v>Humans of New York : Stories</c:v>
                </c:pt>
                <c:pt idx="266">
                  <c:v>Hungry Girl 300 Under 300: 300 Breakfast, Lunch &amp; Dinner Dishes Under 300 Calories</c:v>
                </c:pt>
                <c:pt idx="267">
                  <c:v>Hungry Girl: 200 Under 200: 200 Recipes Under 200 Calories</c:v>
                </c:pt>
                <c:pt idx="268">
                  <c:v>Hyperbole and a Half: Unfortunate Situations, Flawed Coping Mechanisms, Mayhem, and Other Things That Happened</c:v>
                </c:pt>
                <c:pt idx="269">
                  <c:v>I Am Confident, Brave &amp; Beautiful: A Coloring Book for Girls</c:v>
                </c:pt>
                <c:pt idx="270">
                  <c:v>I Am Malala: The Girl Who Stood Up for Education and Was Shot by the Taliban</c:v>
                </c:pt>
                <c:pt idx="271">
                  <c:v>I Love You to the Moon and Back</c:v>
                </c:pt>
                <c:pt idx="272">
                  <c:v>I, Alex Cross</c:v>
                </c:pt>
                <c:pt idx="273">
                  <c:v>If Animals Kissed Good Night</c:v>
                </c:pt>
                <c:pt idx="274">
                  <c:v>If I Stay</c:v>
                </c:pt>
                <c:pt idx="275">
                  <c:v>In Defense of Food: An Eater's Manifesto</c:v>
                </c:pt>
                <c:pt idx="276">
                  <c:v>In the Garden of Beasts: Love, Terror, and an American Family in Hitler's Berlin</c:v>
                </c:pt>
                <c:pt idx="277">
                  <c:v>Inferno</c:v>
                </c:pt>
                <c:pt idx="278">
                  <c:v>Inheritance: Book IV (Inheritance Cycle)</c:v>
                </c:pt>
                <c:pt idx="279">
                  <c:v>Inspiralized: Turn Vegetables into Healthy, Creative, Satisfying Meals: A Cookbook</c:v>
                </c:pt>
                <c:pt idx="280">
                  <c:v>Instant Pot Pressure Cooker Cookbook: 500 Everyday Recipes for Beginners and Advanced Users. Try Easy and Healthy Instant Pot Recipes.</c:v>
                </c:pt>
                <c:pt idx="281">
                  <c:v>It Ends with Us: A Novel (1)</c:v>
                </c:pt>
                <c:pt idx="282">
                  <c:v>IT'S ALL GOOD: Delicious, Easy Recipes That Will Make You Look Good and Feel Great</c:v>
                </c:pt>
                <c:pt idx="283">
                  <c:v>It's Not Easy Being a Bunny (Beginner Books(R))</c:v>
                </c:pt>
                <c:pt idx="284">
                  <c:v>It's Not Supposed to Be This Way: Finding Unexpected Strength When Disappointments Leave You Shattered</c:v>
                </c:pt>
                <c:pt idx="285">
                  <c:v>I've Loved You Since Forever</c:v>
                </c:pt>
                <c:pt idx="286">
                  <c:v>Jacqueline Kennedy: Historic Conversations on Life with John F. Kennedy</c:v>
                </c:pt>
                <c:pt idx="287">
                  <c:v>Jerusalem: A Cookbook</c:v>
                </c:pt>
                <c:pt idx="288">
                  <c:v>Jesus Calling, Padded Hardcover, with Scripture references</c:v>
                </c:pt>
                <c:pt idx="289">
                  <c:v>Joshua Weissman: An Unapologetic Cookbook. #1 NEW YORK TIMES BESTSELLER</c:v>
                </c:pt>
                <c:pt idx="290">
                  <c:v>JOURNEY TO THE ICE P</c:v>
                </c:pt>
                <c:pt idx="291">
                  <c:v>Joyland (Hard Case Crime)</c:v>
                </c:pt>
                <c:pt idx="292">
                  <c:v>Just Mercy: A Story of Justice and Redemption</c:v>
                </c:pt>
                <c:pt idx="293">
                  <c:v>Kaplan GRE Premier 2014 with 6 Practice Tests: book + online + DVD + mobile</c:v>
                </c:pt>
                <c:pt idx="294">
                  <c:v>Keep Sharp: Build a Better Brain at Any Age</c:v>
                </c:pt>
                <c:pt idx="295">
                  <c:v>Killers of the Flower Moon: The Osage Murders and the Birth of the FBI</c:v>
                </c:pt>
                <c:pt idx="296">
                  <c:v>Killing England: The Brutal Struggle for American Independence (Bill O'Reilly's Killing Series)</c:v>
                </c:pt>
                <c:pt idx="297">
                  <c:v>Killing Jesus (Bill O'Reilly's Killing Series)</c:v>
                </c:pt>
                <c:pt idx="298">
                  <c:v>Killing Kennedy: The End of Camelot</c:v>
                </c:pt>
                <c:pt idx="299">
                  <c:v>Killing Lincoln: The Shocking Assassination that Changed America Forever (Bill O'Reilly's Killing Series)</c:v>
                </c:pt>
                <c:pt idx="300">
                  <c:v>Killing Reagan: The Violent Assault That Changed a Presidency (Bill O'Reilly's Killing Series)</c:v>
                </c:pt>
                <c:pt idx="301">
                  <c:v>Killing the Rising Sun: How America Vanquished World War II Japan (Bill O'Reilly's Killing Series)</c:v>
                </c:pt>
                <c:pt idx="302">
                  <c:v>Kitchen Confidential Updated Edition: Adventures in the Culinary Underbelly (P.S.)</c:v>
                </c:pt>
                <c:pt idx="303">
                  <c:v>Knock-Knock Jokes for Kids (Laugh-Out-Loud Jokes for Kids)</c:v>
                </c:pt>
                <c:pt idx="304">
                  <c:v>Last Week Tonight with John Oliver Presents A Day in the Life of Marlon Bundo (Better Bundo Book, LGBT Childrenâ€™s Book)</c:v>
                </c:pt>
                <c:pt idx="305">
                  <c:v>Laugh-Out-Loud Jokes for Kids</c:v>
                </c:pt>
                <c:pt idx="306">
                  <c:v>Lean In: Women, Work, and the Will to Lead</c:v>
                </c:pt>
                <c:pt idx="307">
                  <c:v>Learn to Read: A Magical Sight Words and Phonics Activity Workbook for Beginning Readers Ages 5-7: Reading Made Easy | Preschool, Kindergarten and 1st Grade</c:v>
                </c:pt>
                <c:pt idx="308">
                  <c:v>LEGO NINJAGO: Character Encyclopedia</c:v>
                </c:pt>
                <c:pt idx="309">
                  <c:v>Leonardo da Vinci</c:v>
                </c:pt>
                <c:pt idx="310">
                  <c:v>Let That Sh*t Go: A Journal for Leaving Your Bullsh*t Behind and Creating a Happy Life (Zen as F*ck Journals)</c:v>
                </c:pt>
                <c:pt idx="311">
                  <c:v>Let the Great World Spin: A Novel</c:v>
                </c:pt>
                <c:pt idx="312">
                  <c:v>Lettering and Modern Calligraphy: A Beginner's Guide: Learn Hand Lettering and Brush Lettering</c:v>
                </c:pt>
                <c:pt idx="313">
                  <c:v>Liberty and Tyranny: A Conservative Manifesto</c:v>
                </c:pt>
                <c:pt idx="314">
                  <c:v>Life</c:v>
                </c:pt>
                <c:pt idx="315">
                  <c:v>Life Code: The New Rules for Winning in the Real World</c:v>
                </c:pt>
                <c:pt idx="316">
                  <c:v>Lilac Girls: A Novel (Woolsey-Ferriday)</c:v>
                </c:pt>
                <c:pt idx="317">
                  <c:v>Little Bee: A Novel</c:v>
                </c:pt>
                <c:pt idx="318">
                  <c:v>Little Blue Truck</c:v>
                </c:pt>
                <c:pt idx="319">
                  <c:v>Little Blue Truck board book</c:v>
                </c:pt>
                <c:pt idx="320">
                  <c:v>Little Fires Everywhere</c:v>
                </c:pt>
                <c:pt idx="321">
                  <c:v>Little Fires Everywhere: A Novel</c:v>
                </c:pt>
                <c:pt idx="322">
                  <c:v>Live Free Or Die: America (and the World) on the Brink</c:v>
                </c:pt>
                <c:pt idx="323">
                  <c:v>Llama Llama Loves Camping</c:v>
                </c:pt>
                <c:pt idx="324">
                  <c:v>Looking for Alaska</c:v>
                </c:pt>
                <c:pt idx="325">
                  <c:v>Lord of the Flies</c:v>
                </c:pt>
                <c:pt idx="326">
                  <c:v>Lost Ocean: An Inky Adventure and Coloring Book for Adults</c:v>
                </c:pt>
                <c:pt idx="327">
                  <c:v>Love Wins: A Book About Heaven, Hell, and the Fate of Every Person Who Ever Lived</c:v>
                </c:pt>
                <c:pt idx="328">
                  <c:v>Love You Forever</c:v>
                </c:pt>
                <c:pt idx="329">
                  <c:v>Magic Tree House Boxed Set, Books 1-4: Dinosaurs Before Dark, The Knight at Dawn, Mummies in the Morning, and Pirates Past Noon</c:v>
                </c:pt>
                <c:pt idx="330">
                  <c:v>Magnolia Table</c:v>
                </c:pt>
                <c:pt idx="331">
                  <c:v>Magnolia Table, Volume 2: A Collection of Recipes for Gathering</c:v>
                </c:pt>
                <c:pt idx="332">
                  <c:v>Magnus Chase and the Gods of Asgard, Book 1: The Sword of Summer (Magnus Chase and the Gods of Asgard, 1)</c:v>
                </c:pt>
                <c:pt idx="333">
                  <c:v>Magnus Chase and the Gods of Asgard, Book 2 The Hammer of Thor (Magnus Chase and the Gods of Asgard, Book 2) (Magnus Chase and the Gods of Asgard, 2)</c:v>
                </c:pt>
                <c:pt idx="334">
                  <c:v>Magnus Chase and the Gods of Asgard, Book 3 The Ship of the Dead (Magnus Chase and the Gods of Asgard, Book 3) (Magnus Chase and the Gods of Asgard, 3)</c:v>
                </c:pt>
                <c:pt idx="335">
                  <c:v>Make It Ahead: A Barefoot Contessa Cookbook</c:v>
                </c:pt>
                <c:pt idx="336">
                  <c:v>Make Your Bed: Little Things That Can Change Your Life...And Maybe the World</c:v>
                </c:pt>
                <c:pt idx="337">
                  <c:v>Man's Search for Meaning</c:v>
                </c:pt>
                <c:pt idx="338">
                  <c:v>Man's Search for Meaning (OLD EDITION/OUT OF PRINT)</c:v>
                </c:pt>
                <c:pt idx="339">
                  <c:v>Master Your Metabolism: The 3 Diet Secrets to Naturally Balancing Your Hormones for a Hot and Healthy Body!</c:v>
                </c:pt>
                <c:pt idx="340">
                  <c:v>Mastering the Art of French Cooking, Volume I: 50th Anniversary Edition: A Cookbook</c:v>
                </c:pt>
                <c:pt idx="341">
                  <c:v>Me Before You: A Novel (Movie Tie-In)</c:v>
                </c:pt>
                <c:pt idx="342">
                  <c:v>Me: Elton John Official Autobiography</c:v>
                </c:pt>
                <c:pt idx="343">
                  <c:v>Medical Medium Liver Rescue: Answers to Eczema, Psoriasis, Diabetes, Strep, Acne, Gout, Bloating, Gallstones, Adrenal Stress, Fatigue, Fatty Liver, Weight Issues, SIBO &amp; Autoimmune Disease</c:v>
                </c:pt>
                <c:pt idx="344">
                  <c:v>Midnight Sun</c:v>
                </c:pt>
                <c:pt idx="345">
                  <c:v>Milk and Honey</c:v>
                </c:pt>
                <c:pt idx="346">
                  <c:v>Milk and Vine: Inspirational Quotes From Classic Vines</c:v>
                </c:pt>
                <c:pt idx="347">
                  <c:v>Mindset: The New Psychology of Success</c:v>
                </c:pt>
                <c:pt idx="348">
                  <c:v>Minecraft: Essential Handbook</c:v>
                </c:pt>
                <c:pt idx="349">
                  <c:v>Minecraft: Redstone Handbook: An Official Mojang Book</c:v>
                </c:pt>
                <c:pt idx="350">
                  <c:v>Minecraft: The Complete Handbook Collection</c:v>
                </c:pt>
                <c:pt idx="351">
                  <c:v>Miss Peregrine's Home for Peculiar Children</c:v>
                </c:pt>
                <c:pt idx="352">
                  <c:v>Miss Peregrine's Home for Peculiar Children (Miss Peregrine's Peculiar Children)</c:v>
                </c:pt>
                <c:pt idx="353">
                  <c:v>Mockingjay (The Hunger Games)</c:v>
                </c:pt>
                <c:pt idx="354">
                  <c:v>Modern Comfort Food: A Barefoot Contessa Cookbook</c:v>
                </c:pt>
                <c:pt idx="355">
                  <c:v>Moleskine Classic Notebook, Hard Cover, Large (5" x 8.25") Ruled/Lined, Black, 240 Pages</c:v>
                </c:pt>
                <c:pt idx="356">
                  <c:v>MONEY Master the Game: 7 Simple Steps to Financial Freedom</c:v>
                </c:pt>
                <c:pt idx="357">
                  <c:v>Moonwalking With Einstein: The Art and Science of Remembering Everything</c:v>
                </c:pt>
                <c:pt idx="358">
                  <c:v>My First Learn-to-Write Workbook: Practice for Kids with Pen Control, Line Tracing, Letters, and More!</c:v>
                </c:pt>
                <c:pt idx="359">
                  <c:v>My First Library : Boxset of 10 Board Books for Kids</c:v>
                </c:pt>
                <c:pt idx="360">
                  <c:v>My First Toddler Coloring Book: Fun with Numbers, Letters, Shapes, Colors, and Animals! (Kids coloring activity books)</c:v>
                </c:pt>
                <c:pt idx="361">
                  <c:v>MyMathLab: Student Access Kit</c:v>
                </c:pt>
                <c:pt idx="362">
                  <c:v>Mystical Mandala Coloring Book (Dover Mandala Coloring Books)</c:v>
                </c:pt>
                <c:pt idx="363">
                  <c:v>National Geographic Kids Why?: Over 1,111 Answers to Everything</c:v>
                </c:pt>
                <c:pt idx="364">
                  <c:v>National Geographic Little Kids First Big Book of Why (National Geographic Little Kids First Big Books)</c:v>
                </c:pt>
                <c:pt idx="365">
                  <c:v>New Moon (The Twilight Saga)</c:v>
                </c:pt>
                <c:pt idx="366">
                  <c:v>Night (Night)</c:v>
                </c:pt>
                <c:pt idx="367">
                  <c:v>No Easy Day: The Autobiography of a Navy Seal: The Firsthand Account of the Mission That Killed Osama Bin Laden</c:v>
                </c:pt>
                <c:pt idx="368">
                  <c:v>Norse Mythology</c:v>
                </c:pt>
                <c:pt idx="369">
                  <c:v>Notorious Nineteen: A Stephanie Plum Novel</c:v>
                </c:pt>
                <c:pt idx="370">
                  <c:v>Now, Discover Your Strengths: The revolutionary Gallup program that shows you how to develop your unique talents and strengths</c:v>
                </c:pt>
                <c:pt idx="371">
                  <c:v>Obama: An Intimate Portrait</c:v>
                </c:pt>
                <c:pt idx="372">
                  <c:v>ObamaCare Survival Guide: The Affordable Care Act and What It Means for You and Your Healthcare</c:v>
                </c:pt>
                <c:pt idx="373">
                  <c:v>Of Mice and Men</c:v>
                </c:pt>
                <c:pt idx="374">
                  <c:v>Oh, the Places You'll Go!</c:v>
                </c:pt>
                <c:pt idx="375">
                  <c:v>Oh, the Places You'll Go!Â Â </c:v>
                </c:pt>
                <c:pt idx="376">
                  <c:v>Olive Kitteridge</c:v>
                </c:pt>
                <c:pt idx="377">
                  <c:v>On Tyranny: Twenty Lessons from the Twentieth Century</c:v>
                </c:pt>
                <c:pt idx="378">
                  <c:v>One Thousand Gifts: A Dare to Live Fully Right Where You Are</c:v>
                </c:pt>
                <c:pt idx="379">
                  <c:v>Open: An Autobiography</c:v>
                </c:pt>
                <c:pt idx="380">
                  <c:v>Option B: Facing Adversity, Building Resilience, and Finding Joy</c:v>
                </c:pt>
                <c:pt idx="381">
                  <c:v>Origin: A Novel (Robert Langdon)</c:v>
                </c:pt>
                <c:pt idx="382">
                  <c:v>Orphan Train</c:v>
                </c:pt>
                <c:pt idx="383">
                  <c:v>Outliers: The Story of Success</c:v>
                </c:pt>
                <c:pt idx="384">
                  <c:v>P is for Potty! (Sesame Street) (Lift-the-Flap)</c:v>
                </c:pt>
                <c:pt idx="385">
                  <c:v>Paint by Sticker Kids: Unicorns &amp; Magic: Create 10 Pictures One Sticker at a Time! Includes Glitter Stickers</c:v>
                </c:pt>
                <c:pt idx="386">
                  <c:v>Paint by Sticker Kids: Zoo Animals: Create 10 Pictures One Sticker at a Time!</c:v>
                </c:pt>
                <c:pt idx="387">
                  <c:v>Paper Towns</c:v>
                </c:pt>
                <c:pt idx="388">
                  <c:v>People of Walmart Adult Coloring Book: Rolling Back Dignity</c:v>
                </c:pt>
                <c:pt idx="389">
                  <c:v>People We Meet on Vacation</c:v>
                </c:pt>
                <c:pt idx="390">
                  <c:v>Percy Jackson and the Olympians 5 Book Paperback Boxed Set (w/poster) (Percy Jackson &amp; the Olympians)</c:v>
                </c:pt>
                <c:pt idx="391">
                  <c:v>Percy Jackson and the Olympians Paperback Boxed Set (Books 1-3)</c:v>
                </c:pt>
                <c:pt idx="392">
                  <c:v>Peril</c:v>
                </c:pt>
                <c:pt idx="393">
                  <c:v>Pirate Latitudes: A Novel</c:v>
                </c:pt>
                <c:pt idx="394">
                  <c:v>PokÃ©mon Deluxe Essential Handbook: The Need-to-Know Stats and Facts on Over 700 PokÃ©mon</c:v>
                </c:pt>
                <c:pt idx="395">
                  <c:v>Pokemon Deluxe Essential Handbook: The Need-to-Know Stats and Facts on Over 700 PokÃ©mon</c:v>
                </c:pt>
                <c:pt idx="396">
                  <c:v>Potty (Leslie Patricelli board books)</c:v>
                </c:pt>
                <c:pt idx="397">
                  <c:v>Practical Paleo: A Customized Approach to Health and a Whole-Foods Lifestyle</c:v>
                </c:pt>
                <c:pt idx="398">
                  <c:v>Prayer Journal for Women: 52 Week Scripture, Devotional &amp; Guided Prayer Journal</c:v>
                </c:pt>
                <c:pt idx="399">
                  <c:v>Preschool Math Workbook for Toddlers Ages 2-4: Beginner Math Preschool Learning Book with Number Tracing and Matching Activities for 2, 3 and 4 year olds and kindergarten prep</c:v>
                </c:pt>
                <c:pt idx="400">
                  <c:v>Press Here (Interactive Book for Toddlers and Kids, Interactive Baby Book) (Press Here by Herve Tullet)</c:v>
                </c:pt>
                <c:pt idx="401">
                  <c:v>Prevent And Reverse Heart Disease: The Revolutionary, Scientifically Proven, Nutrition-Based Cure</c:v>
                </c:pt>
                <c:pt idx="402">
                  <c:v>Pride and Prejudice and Zombies</c:v>
                </c:pt>
                <c:pt idx="403">
                  <c:v>Principles: Life and Work</c:v>
                </c:pt>
                <c:pt idx="404">
                  <c:v>Project Hail Mary: A Novel</c:v>
                </c:pt>
                <c:pt idx="405">
                  <c:v>Proof of Heaven: A Neurosurgeon's Journey into the Afterlife</c:v>
                </c:pt>
                <c:pt idx="406">
                  <c:v>Publication Manual (OFFICIAL) 7th Edition of the American Psychological Association</c:v>
                </c:pt>
                <c:pt idx="407">
                  <c:v>Publication Manual of the American Psychological Association, 6th Edition</c:v>
                </c:pt>
                <c:pt idx="408">
                  <c:v>Puppy Birthday to You! (Paw Patrol) (Little Golden Book)</c:v>
                </c:pt>
                <c:pt idx="409">
                  <c:v>Pursuit of Honor</c:v>
                </c:pt>
                <c:pt idx="410">
                  <c:v>Push: A Novel</c:v>
                </c:pt>
                <c:pt idx="411">
                  <c:v>Quiet: The Power of Introverts in a World That Can't Stop Talking</c:v>
                </c:pt>
                <c:pt idx="412">
                  <c:v>Quieting Your Heart: 6-Month Bible-Study Journal</c:v>
                </c:pt>
                <c:pt idx="413">
                  <c:v>Radical: Taking Back Your Faith from the American Dream</c:v>
                </c:pt>
                <c:pt idx="414">
                  <c:v>Rage</c:v>
                </c:pt>
                <c:pt idx="415">
                  <c:v>Ready Player One: A Novel</c:v>
                </c:pt>
                <c:pt idx="416">
                  <c:v>Ready Player Two: A Novel</c:v>
                </c:pt>
                <c:pt idx="417">
                  <c:v>Reflected in You (Crossfire, Book 2)</c:v>
                </c:pt>
                <c:pt idx="418">
                  <c:v>Relationship Goals: How to Win at Dating, Marriage, and Sex</c:v>
                </c:pt>
                <c:pt idx="419">
                  <c:v>Revival: A Novel</c:v>
                </c:pt>
                <c:pt idx="420">
                  <c:v>Rework</c:v>
                </c:pt>
                <c:pt idx="421">
                  <c:v>Rich Dad Poor Dad: What the Rich Teach Their Kids About Money That the Poor and Middle Class Do Not!</c:v>
                </c:pt>
                <c:pt idx="422">
                  <c:v>Rogue Lawyer: A Novel</c:v>
                </c:pt>
                <c:pt idx="423">
                  <c:v>Room</c:v>
                </c:pt>
                <c:pt idx="424">
                  <c:v>Rosie Revere, Engineer (The Questioneers)</c:v>
                </c:pt>
                <c:pt idx="425">
                  <c:v>Rush Revere and the American Revolution: Time-Travel Adventures With Exceptional Americans</c:v>
                </c:pt>
                <c:pt idx="426">
                  <c:v>Rush Revere and the Brave Pilgrims: Time-Travel Adventures with Exceptional Americans (1)</c:v>
                </c:pt>
                <c:pt idx="427">
                  <c:v>Rush Revere and the First Patriots: Time-Travel Adventures With Exceptional Americans (2)</c:v>
                </c:pt>
                <c:pt idx="428">
                  <c:v>Safe Haven</c:v>
                </c:pt>
                <c:pt idx="429">
                  <c:v>Salt, Fat, Acid, Heat: Mastering the Elements of Good Cooking</c:v>
                </c:pt>
                <c:pt idx="430">
                  <c:v>Same Kind of Different As Me</c:v>
                </c:pt>
                <c:pt idx="431">
                  <c:v>Sapiens: A Brief History of Humankind</c:v>
                </c:pt>
                <c:pt idx="432">
                  <c:v>Sarah's Key</c:v>
                </c:pt>
                <c:pt idx="433">
                  <c:v>School Zone - Big Preschool Workbook - 320 Pages, Ages 3 to 5, Colors, Shapes, Numbers, Early Math, Alphabet, Pre-Writing, Phonics, Following Directions, and More (School Zone Big Workbook Series)</c:v>
                </c:pt>
                <c:pt idx="434">
                  <c:v>School Zone - Multiplication 0-12 Flash Cards - Ages 8+, 3rd Grade, 4th Grade, Elementary Math, Multiplication Facts, Common Core, and More</c:v>
                </c:pt>
                <c:pt idx="435">
                  <c:v>Secret Garden: An Inky Treasure Hunt and Coloring Book for Adults</c:v>
                </c:pt>
                <c:pt idx="436">
                  <c:v>Self-Love Workbook for Women: Release Self-Doubt, Build Self-Compassion, and Embrace Who You Are (Self-Help Workbooks for Women)</c:v>
                </c:pt>
                <c:pt idx="437">
                  <c:v>Sh*t My Dad Says</c:v>
                </c:pt>
                <c:pt idx="438">
                  <c:v>She Persisted: 13 American Women Who Changed the World</c:v>
                </c:pt>
                <c:pt idx="439">
                  <c:v>Ship of Fools: How a Selfish Ruling Class Is Bringing America to the Brink of Revolution</c:v>
                </c:pt>
                <c:pt idx="440">
                  <c:v>Shred: The Revolutionary Diet: 6 Weeks 4 Inches 2 Sizes</c:v>
                </c:pt>
                <c:pt idx="441">
                  <c:v>SI-COLOGY 1: Tales and Wisdom from Duck Dynasty's Favorite Uncle</c:v>
                </c:pt>
                <c:pt idx="442">
                  <c:v>Simply Keto: A Practical Approach to Health &amp; Weight Loss with 100+ Easy Low-Carb Recipes</c:v>
                </c:pt>
                <c:pt idx="443">
                  <c:v>Sizzling Sixteen (Stephanie Plum Novels)</c:v>
                </c:pt>
                <c:pt idx="444">
                  <c:v>Smokin' Seventeen (Stephanie Plum)</c:v>
                </c:pt>
                <c:pt idx="445">
                  <c:v>So You Want to Talk About Race</c:v>
                </c:pt>
                <c:pt idx="446">
                  <c:v>Sookie Stackhouse</c:v>
                </c:pt>
                <c:pt idx="447">
                  <c:v>Sookie Stackhouse 8-copy Boxed Set (Sookie Stackhouse / Southern Vampire)</c:v>
                </c:pt>
                <c:pt idx="448">
                  <c:v>Soul Healing Miracles: Ancient and New Sacred Wisdom, Knowledge, and Practical Techniques for Healing the Spiritual, Mental, Emotional, and Physical Bodies</c:v>
                </c:pt>
                <c:pt idx="449">
                  <c:v>South of Broad</c:v>
                </c:pt>
                <c:pt idx="450">
                  <c:v>Spoken from the Heart</c:v>
                </c:pt>
                <c:pt idx="451">
                  <c:v>Squirrel Seeks Chipmunk: A Modest Bestiary</c:v>
                </c:pt>
                <c:pt idx="452">
                  <c:v>Stamped from the Beginning: The Definitive History of Racist Ideas in America (National Book Award Winner)</c:v>
                </c:pt>
                <c:pt idx="453">
                  <c:v>Start with Why: How Great Leaders Inspire Everyone to Take Action</c:v>
                </c:pt>
                <c:pt idx="454">
                  <c:v>State of Wonder</c:v>
                </c:pt>
                <c:pt idx="455">
                  <c:v>Steve Jobs</c:v>
                </c:pt>
                <c:pt idx="456">
                  <c:v>Stop Living In This Land, Go To The Everlasting World Of Happiness, Live There Forever</c:v>
                </c:pt>
                <c:pt idx="457">
                  <c:v>Strange Planet (Strange Planet Series)</c:v>
                </c:pt>
                <c:pt idx="458">
                  <c:v>Strengths Based Leadership: Great Leaders, Teams, and Why People Follow</c:v>
                </c:pt>
                <c:pt idx="459">
                  <c:v>StrengthsFinder 2.0</c:v>
                </c:pt>
                <c:pt idx="460">
                  <c:v>Super Deluxe Essential Handbook (PokÃ©mon): The Need-to-Know Stats and Facts on Over 800 Characters</c:v>
                </c:pt>
                <c:pt idx="461">
                  <c:v>Super Freakonomics: Global Cooling, Patriotic Prostitutes, and Why Suicide Bombers Should Buy Life Insurance</c:v>
                </c:pt>
                <c:pt idx="462">
                  <c:v>Switch: How to Change Things When Change Is Hard</c:v>
                </c:pt>
                <c:pt idx="463">
                  <c:v>Sycamore Row (Jake Brigance)</c:v>
                </c:pt>
                <c:pt idx="464">
                  <c:v>Talking to Strangers: What We Should Know about the People We Don't Know</c:v>
                </c:pt>
                <c:pt idx="465">
                  <c:v>Tao I: The Way of All Life</c:v>
                </c:pt>
                <c:pt idx="466">
                  <c:v>Teach Like a Champion: 49 Techniques that Put Students on the Path to College</c:v>
                </c:pt>
                <c:pt idx="467">
                  <c:v>The 17 Day Diet: A Doctor's Plan Designed for Rapid Results</c:v>
                </c:pt>
                <c:pt idx="468">
                  <c:v>The 20/20 Diet: Turn Your Weight Loss Vision Into Reality</c:v>
                </c:pt>
                <c:pt idx="469">
                  <c:v>The 4 Hour Body: An Uncommon Guide to Rapid Fat Loss, Incredible Sex and Becoming Superhuman</c:v>
                </c:pt>
                <c:pt idx="470">
                  <c:v>The 48 Laws of Power</c:v>
                </c:pt>
                <c:pt idx="471">
                  <c:v>The 4-Hour Chef: The Simple Path to Cooking Like a Pro, Learning Anything, and Living the Good Life</c:v>
                </c:pt>
                <c:pt idx="472">
                  <c:v>The 4-Hour Workweek: Escape 9-5, Live Anywhere, and Join the New Rich</c:v>
                </c:pt>
                <c:pt idx="473">
                  <c:v>The 5 Love Languages: The Secret to Love That Lasts</c:v>
                </c:pt>
                <c:pt idx="474">
                  <c:v>The 5000 Year Leap</c:v>
                </c:pt>
                <c:pt idx="475">
                  <c:v>The 7 Habits of Highly Effective People: Powerful Lessons in Personal Change</c:v>
                </c:pt>
                <c:pt idx="476">
                  <c:v>The 7 Habits of Highly Effective Teens: The Ultimate Teenage Success Guide</c:v>
                </c:pt>
                <c:pt idx="477">
                  <c:v>The Alchemist</c:v>
                </c:pt>
                <c:pt idx="478">
                  <c:v>The Alchemist, 25th Anniversary: A Fable About Following Your Dream</c:v>
                </c:pt>
                <c:pt idx="479">
                  <c:v>The Amateur</c:v>
                </c:pt>
                <c:pt idx="480">
                  <c:v>The Art of Racing in the Rain: A Novel</c:v>
                </c:pt>
                <c:pt idx="481">
                  <c:v>The Associate</c:v>
                </c:pt>
                <c:pt idx="482">
                  <c:v>The Ballad of Songbirds and Snakes (A Hunger Games Novel)</c:v>
                </c:pt>
                <c:pt idx="483">
                  <c:v>The Battle of the Labyrinth (Percy Jackson and the Olympians, Book 4)</c:v>
                </c:pt>
                <c:pt idx="484">
                  <c:v>The Belly Fat Cure: Discover the New Carb Swap Systemâ„¢ and Lose 4 to 9 lbs. Every Week</c:v>
                </c:pt>
                <c:pt idx="485">
                  <c:v>The Best of Me</c:v>
                </c:pt>
                <c:pt idx="486">
                  <c:v>The Big Book of Silly Jokes for Kids</c:v>
                </c:pt>
                <c:pt idx="487">
                  <c:v>The Big Short: Inside the Doomsday Machine</c:v>
                </c:pt>
                <c:pt idx="488">
                  <c:v>The Blood of Olympus (The Heroes of Olympus, 5)</c:v>
                </c:pt>
                <c:pt idx="489">
                  <c:v>The Blood Sugar Solution: The UltraHealthy Program for Losing Weight, Preventing Disease, and Feeling Great Now!</c:v>
                </c:pt>
                <c:pt idx="490">
                  <c:v>The Body Keeps the Score: Brain, Mind, and Body in the Healing of Trauma</c:v>
                </c:pt>
                <c:pt idx="491">
                  <c:v>The Book of Awakening: Having the Life You Want by Being Present to the Life You Have</c:v>
                </c:pt>
                <c:pt idx="492">
                  <c:v>The Book of Basketball: The NBA According to The Sports Guy</c:v>
                </c:pt>
                <c:pt idx="493">
                  <c:v>The Book Thief</c:v>
                </c:pt>
                <c:pt idx="494">
                  <c:v>The Book with No Pictures</c:v>
                </c:pt>
                <c:pt idx="495">
                  <c:v>The Boy, the Mole, the Fox and the Horse</c:v>
                </c:pt>
                <c:pt idx="496">
                  <c:v>The Boys in the Boat: Nine Americans and Their Epic Quest for Gold at the 1936 Berlin Olympics</c:v>
                </c:pt>
                <c:pt idx="497">
                  <c:v>The Bully Pulpit: Theodore Roosevelt, William Howard Taft, and the Golden Age of Journalism</c:v>
                </c:pt>
                <c:pt idx="498">
                  <c:v>The Care and Keeping of You: The Body Book for Younger Girls, Revised Edition (American Girl Library)</c:v>
                </c:pt>
                <c:pt idx="499">
                  <c:v>The Casual Vacancy</c:v>
                </c:pt>
                <c:pt idx="500">
                  <c:v>The Catcher in the Rye</c:v>
                </c:pt>
                <c:pt idx="501">
                  <c:v>The China Study: The Most Comprehensive Study of Nutrition Ever Conducted And the Startling Implications for Diet, Weight Loss, And Long-term Health</c:v>
                </c:pt>
                <c:pt idx="502">
                  <c:v>The Complete Cookbook for Young Chefs: 100+ Recipes that You'll Love to Cook and Eat</c:v>
                </c:pt>
                <c:pt idx="503">
                  <c:v>The Complete Ketogenic Diet for Beginners: Your Essential Guide to Living the Keto Lifestyle</c:v>
                </c:pt>
                <c:pt idx="504">
                  <c:v>The Confession: A Novel</c:v>
                </c:pt>
                <c:pt idx="505">
                  <c:v>The Constitution of the United States</c:v>
                </c:pt>
                <c:pt idx="506">
                  <c:v>The Cuckoo's Calling (A Cormoran Strike Novel, 1)</c:v>
                </c:pt>
                <c:pt idx="507">
                  <c:v>The Daily Show with Jon Stewart Presents Earth (The Book): A Visitor's Guide to the Human Race</c:v>
                </c:pt>
                <c:pt idx="508">
                  <c:v>The Day the Crayons Came Home</c:v>
                </c:pt>
                <c:pt idx="509">
                  <c:v>The Day the Crayons Quit</c:v>
                </c:pt>
                <c:pt idx="510">
                  <c:v>The Deep End (Diary of a Wimpy Kid Book 15)</c:v>
                </c:pt>
                <c:pt idx="511">
                  <c:v>The Easy 5-Ingredient Ketogenic Diet Cookbook: Low-Carb, High-Fat Recipes for Busy People on the Keto Diet</c:v>
                </c:pt>
                <c:pt idx="512">
                  <c:v>The Elegance of the Hedgehog</c:v>
                </c:pt>
                <c:pt idx="513">
                  <c:v>The End of Overeating: Taking Control of the Insatiable American Appetite</c:v>
                </c:pt>
                <c:pt idx="514">
                  <c:v>The Everything Kids' Science Experiments Book: Boil Ice, Float Water, Measure Gravity-Challenge the World Around You!</c:v>
                </c:pt>
                <c:pt idx="515">
                  <c:v>The FastDiet: Lose Weight, Stay Healthy, and Live Longer with the Simple Secret of Intermittent Fasting</c:v>
                </c:pt>
                <c:pt idx="516">
                  <c:v>The Fault in Our Stars</c:v>
                </c:pt>
                <c:pt idx="517">
                  <c:v>The Five Dysfunctions of a Team: A Leadership Fable, 20th Anniversary Edition</c:v>
                </c:pt>
                <c:pt idx="518">
                  <c:v>The Five Love Languages: How to Express Heartfelt Commitment to Your Mate</c:v>
                </c:pt>
                <c:pt idx="519">
                  <c:v>The Food Lab: Better Home Cooking Through Science</c:v>
                </c:pt>
                <c:pt idx="520">
                  <c:v>The Four Agreements: A Practical Guide to Personal Freedom (A Toltec Wisdom Book)</c:v>
                </c:pt>
                <c:pt idx="521">
                  <c:v>The Four Winds: A Novel</c:v>
                </c:pt>
                <c:pt idx="522">
                  <c:v>The Gathering Storm (Wheel of Time, Book 12)</c:v>
                </c:pt>
                <c:pt idx="523">
                  <c:v>The Getaway</c:v>
                </c:pt>
                <c:pt idx="524">
                  <c:v>The Gifts of Imperfection: Let Go of Who You Think You're Supposed to Be and Embrace Who You Are</c:v>
                </c:pt>
                <c:pt idx="525">
                  <c:v>The Girl on the Train</c:v>
                </c:pt>
                <c:pt idx="526">
                  <c:v>The Girl Who Kicked the Hornet's Nest (Millennium Trilogy)</c:v>
                </c:pt>
                <c:pt idx="527">
                  <c:v>The Girl Who Played with Fire (Millennium Series)</c:v>
                </c:pt>
                <c:pt idx="528">
                  <c:v>The Girl Who Played with Fire (Millennium)</c:v>
                </c:pt>
                <c:pt idx="529">
                  <c:v>The Girl with the Dragon Tattoo (Millennium Series)</c:v>
                </c:pt>
                <c:pt idx="530">
                  <c:v>The Giver (Giver Quartet)</c:v>
                </c:pt>
                <c:pt idx="531">
                  <c:v>The Giver (Giver Quartet, 1)</c:v>
                </c:pt>
                <c:pt idx="532">
                  <c:v>The Giving Tree</c:v>
                </c:pt>
                <c:pt idx="533">
                  <c:v>The Glass Castle: A Memoir (book)</c:v>
                </c:pt>
                <c:pt idx="534">
                  <c:v>The Going-To-Bed Book</c:v>
                </c:pt>
                <c:pt idx="535">
                  <c:v>The Goldfinch: A Novel (Pulitzer Prize for Fiction)</c:v>
                </c:pt>
                <c:pt idx="536">
                  <c:v>The Grand Design</c:v>
                </c:pt>
                <c:pt idx="537">
                  <c:v>The Graveyard Book</c:v>
                </c:pt>
                <c:pt idx="538">
                  <c:v>The Great Alone: A Novel</c:v>
                </c:pt>
                <c:pt idx="539">
                  <c:v>The Great Gatsby: The Only Authorized Edition</c:v>
                </c:pt>
                <c:pt idx="540">
                  <c:v>The Greater Journey: Americans in Paris</c:v>
                </c:pt>
                <c:pt idx="541">
                  <c:v>The Guardians: A Novel</c:v>
                </c:pt>
                <c:pt idx="542">
                  <c:v>The Guernsey Literary and Potato Peel Pie Society</c:v>
                </c:pt>
                <c:pt idx="543">
                  <c:v>The Handmaid's Tale</c:v>
                </c:pt>
                <c:pt idx="544">
                  <c:v>The Happy in a Hurry Cookbook: 100-Plus Fast and Easy New Recipes That Taste Like Home (The Happy Cookbook Series)</c:v>
                </c:pt>
                <c:pt idx="545">
                  <c:v>The Harbinger: The Ancient Mystery that Holds the Secret of America's Future</c:v>
                </c:pt>
                <c:pt idx="546">
                  <c:v>The Hate U Give</c:v>
                </c:pt>
                <c:pt idx="547">
                  <c:v>The Help</c:v>
                </c:pt>
                <c:pt idx="548">
                  <c:v>The Hill We Climb: An Inaugural Poem for the Country</c:v>
                </c:pt>
                <c:pt idx="549">
                  <c:v>The Host</c:v>
                </c:pt>
                <c:pt idx="550">
                  <c:v>The House of Hades (Heroes of Olympus, Book 4)</c:v>
                </c:pt>
                <c:pt idx="551">
                  <c:v>The Hunger Games</c:v>
                </c:pt>
                <c:pt idx="552">
                  <c:v>The Hunger Games (Book 1)</c:v>
                </c:pt>
                <c:pt idx="553">
                  <c:v>The Hunger Games Trilogy Boxed Set</c:v>
                </c:pt>
                <c:pt idx="554">
                  <c:v>The Immortal Life of Henrietta Lacks</c:v>
                </c:pt>
                <c:pt idx="555">
                  <c:v>The Instant Pot Electric Pressure Cooker Cookbook: Easy Recipes for Fast &amp; Healthy Meals</c:v>
                </c:pt>
                <c:pt idx="556">
                  <c:v>The Institute: A Novel</c:v>
                </c:pt>
                <c:pt idx="557">
                  <c:v>The Intelligent Investor Rev Ed.: The Definitive Book on Value Investing</c:v>
                </c:pt>
                <c:pt idx="558">
                  <c:v>The Invention of Hugo Cabret</c:v>
                </c:pt>
                <c:pt idx="559">
                  <c:v>The Invention of Wings</c:v>
                </c:pt>
                <c:pt idx="560">
                  <c:v>The Invisible Life of Addie LaRue</c:v>
                </c:pt>
                <c:pt idx="561">
                  <c:v>The Jesus Storybook Bible: Every Story Whispers His Name</c:v>
                </c:pt>
                <c:pt idx="562">
                  <c:v>The Judge's List: A Novel (The Whistler)</c:v>
                </c:pt>
                <c:pt idx="563">
                  <c:v>The Kind Diet: A Simple Guide to Feeling Great, Losing Weight, and Saving the Planet</c:v>
                </c:pt>
                <c:pt idx="564">
                  <c:v>The Lacuna: A Novel</c:v>
                </c:pt>
                <c:pt idx="565">
                  <c:v>The Land of Painted Caves: A Novel (Earth's Children)</c:v>
                </c:pt>
                <c:pt idx="566">
                  <c:v>The Last Lecture</c:v>
                </c:pt>
                <c:pt idx="567">
                  <c:v>The Last Olympian (Percy Jackson and the Olympians, Book 5)</c:v>
                </c:pt>
                <c:pt idx="568">
                  <c:v>The Last Song</c:v>
                </c:pt>
                <c:pt idx="569">
                  <c:v>The Last Thing He Told Me: A Novel</c:v>
                </c:pt>
                <c:pt idx="570">
                  <c:v>The Legend of Zelda: Hyrule Historia</c:v>
                </c:pt>
                <c:pt idx="571">
                  <c:v>The Lego Ideas Book: Unlock Your Imagination</c:v>
                </c:pt>
                <c:pt idx="572">
                  <c:v>The Liberty Amendments: Restoring the American Republic</c:v>
                </c:pt>
                <c:pt idx="573">
                  <c:v>The Life-Changing Magic of Tidying Up: The Japanese Art of Decluttering and Organizing</c:v>
                </c:pt>
                <c:pt idx="574">
                  <c:v>The Lincoln Highway: A Novel</c:v>
                </c:pt>
                <c:pt idx="575">
                  <c:v>The Litigators</c:v>
                </c:pt>
                <c:pt idx="576">
                  <c:v>The Longest Ride</c:v>
                </c:pt>
                <c:pt idx="577">
                  <c:v>The Lost Hero (Heroes of Olympus, Book 1)</c:v>
                </c:pt>
                <c:pt idx="578">
                  <c:v>The Lost Symbol</c:v>
                </c:pt>
                <c:pt idx="579">
                  <c:v>The Love Dare</c:v>
                </c:pt>
                <c:pt idx="580">
                  <c:v>The Magnolia Story</c:v>
                </c:pt>
                <c:pt idx="581">
                  <c:v>The Mamba Mentality: How I Play</c:v>
                </c:pt>
                <c:pt idx="582">
                  <c:v>The Mark of Athena (Heroes of Olympus, Book 3)</c:v>
                </c:pt>
                <c:pt idx="583">
                  <c:v>The Martian</c:v>
                </c:pt>
                <c:pt idx="584">
                  <c:v>The Maze Runner (Book 1)</c:v>
                </c:pt>
                <c:pt idx="585">
                  <c:v>The Meaning of Marriage: Facing the Complexities of Commitment with the Wisdom of God</c:v>
                </c:pt>
                <c:pt idx="586">
                  <c:v>The Midnight Library: A Novel</c:v>
                </c:pt>
                <c:pt idx="587">
                  <c:v>The Mueller Report</c:v>
                </c:pt>
                <c:pt idx="588">
                  <c:v>The Nightingale: A Novel</c:v>
                </c:pt>
                <c:pt idx="589">
                  <c:v>The Obesity Code - Unlocking the Secrets of Weight Loss (Book 1)</c:v>
                </c:pt>
                <c:pt idx="590">
                  <c:v>The Official Guide for GMAT Review</c:v>
                </c:pt>
                <c:pt idx="591">
                  <c:v>The Official SAT Study Guide</c:v>
                </c:pt>
                <c:pt idx="592">
                  <c:v>The Official SAT Study Guide, 2016 Edition</c:v>
                </c:pt>
                <c:pt idx="593">
                  <c:v>The Official SAT Study Guide: For the New SAT (tm)</c:v>
                </c:pt>
                <c:pt idx="594">
                  <c:v>The Omnivore's Dilemma: A Natural History of Four Meals</c:v>
                </c:pt>
                <c:pt idx="595">
                  <c:v>The One and Only Ivan</c:v>
                </c:pt>
                <c:pt idx="596">
                  <c:v>The Outsider: A Novel</c:v>
                </c:pt>
                <c:pt idx="597">
                  <c:v>The Outsiders</c:v>
                </c:pt>
                <c:pt idx="598">
                  <c:v>The Overstory: A Novel</c:v>
                </c:pt>
                <c:pt idx="599">
                  <c:v>The Overton Window </c:v>
                </c:pt>
                <c:pt idx="600">
                  <c:v>The Paris Wife: A Novel</c:v>
                </c:pt>
                <c:pt idx="601">
                  <c:v>The Passage of Power: The Years of Lyndon Johnson</c:v>
                </c:pt>
                <c:pt idx="602">
                  <c:v>The Perks of Being a Wallflower</c:v>
                </c:pt>
                <c:pt idx="603">
                  <c:v>The Pioneer Woman Cooks: Dinnertime - Comfort Classics, Freezer Food, 16-minute Meals, and Other Delicious Ways to Solve Supper</c:v>
                </c:pt>
                <c:pt idx="604">
                  <c:v>The Pioneer Woman Cooks: Food from My Frontier</c:v>
                </c:pt>
                <c:pt idx="605">
                  <c:v>The Pioneer Woman Cooks: Recipes from an Accidental Country Girl</c:v>
                </c:pt>
                <c:pt idx="606">
                  <c:v>The Pioneer Woman Cooksâ€•A Year of Holidays: 140 Step-by-Step Recipes for Simple, Scrumptious Celebrations</c:v>
                </c:pt>
                <c:pt idx="607">
                  <c:v>The Pioneer Woman Cooksâ€•Come and Get It!: Simple, Scrumptious Recipes for Crazy Busy Lives</c:v>
                </c:pt>
                <c:pt idx="608">
                  <c:v>The Pioneers: The Heroic Story of the Settlers Who Brought the American Ideal West</c:v>
                </c:pt>
                <c:pt idx="609">
                  <c:v>The Plant Paradox Cookbook: 100 Delicious Recipes to Help You Lose Weight, Heal Your Gut, and Live Lectin-Free (The Plant Paradox, 2)</c:v>
                </c:pt>
                <c:pt idx="610">
                  <c:v>The Plant Paradox: The Hidden Dangers in "Healthy" Foods That Cause Disease and Weight Gain (The Plant Paradox, 1)</c:v>
                </c:pt>
                <c:pt idx="611">
                  <c:v>The Pout-Pout Fish</c:v>
                </c:pt>
                <c:pt idx="612">
                  <c:v>The Power of Habit: Why We Do What We Do in Life and Business</c:v>
                </c:pt>
                <c:pt idx="613">
                  <c:v>The Power of Now: A Guide to Spiritual Enlightenment</c:v>
                </c:pt>
                <c:pt idx="614">
                  <c:v>The President Is Missing: A Novel</c:v>
                </c:pt>
                <c:pt idx="615">
                  <c:v>The Racketeer</c:v>
                </c:pt>
                <c:pt idx="616">
                  <c:v>The Real ACT Prep Guide</c:v>
                </c:pt>
                <c:pt idx="617">
                  <c:v>The Real Anthony Fauci: Bill Gates, Big Pharma, and the Global War on Democracy and Public Health (Childrenâ€™s Health Defense)</c:v>
                </c:pt>
                <c:pt idx="618">
                  <c:v>The Reason I Jump: The Inner Voice of a Thirteen-Year-Old Boy with Autism</c:v>
                </c:pt>
                <c:pt idx="619">
                  <c:v>The Reckoning: A Novel</c:v>
                </c:pt>
                <c:pt idx="620">
                  <c:v>The Red Pyramid (The Kane Chronicles, Book 1)</c:v>
                </c:pt>
                <c:pt idx="621">
                  <c:v>The Road Back to You: An Enneagram Journey to Self-Discovery</c:v>
                </c:pt>
                <c:pt idx="622">
                  <c:v>The Road to Character</c:v>
                </c:pt>
                <c:pt idx="623">
                  <c:v>The Road to Serfdom: Text and Documents--The Definitive Edition (The Collected Works of F. A. Hayek, Volume 2)</c:v>
                </c:pt>
                <c:pt idx="624">
                  <c:v>The Room Where It Happened: A White House Memoir</c:v>
                </c:pt>
                <c:pt idx="625">
                  <c:v>The Rooster Bar</c:v>
                </c:pt>
                <c:pt idx="626">
                  <c:v>The Russia Hoax: The Illicit Scheme to Clear Hillary Clinton and Frame Donald Trump</c:v>
                </c:pt>
                <c:pt idx="627">
                  <c:v>The Screaming Goat (Book &amp; Figure)</c:v>
                </c:pt>
                <c:pt idx="628">
                  <c:v>The Serpent's Shadow (The Kane Chronicles, Book 3)</c:v>
                </c:pt>
                <c:pt idx="629">
                  <c:v>The Seven Husbands of Evelyn Hugo: A Novel</c:v>
                </c:pt>
                <c:pt idx="630">
                  <c:v>The Shack: Where Tragedy Confronts Eternity</c:v>
                </c:pt>
                <c:pt idx="631">
                  <c:v>The Short Second Life of Bree Tanner: An Eclipse Novella (The Twilight Saga)</c:v>
                </c:pt>
                <c:pt idx="632">
                  <c:v>The Signal and the Noise: Why So Many Predictions Fail-But Some Don't</c:v>
                </c:pt>
                <c:pt idx="633">
                  <c:v>The Silent Patient</c:v>
                </c:pt>
                <c:pt idx="634">
                  <c:v>The Skinnytaste Cookbook: Light on Calories, Big on Flavor</c:v>
                </c:pt>
                <c:pt idx="635">
                  <c:v>The Smitten Kitchen Cookbook: Recipes and Wisdom from an Obsessive Home Cook</c:v>
                </c:pt>
                <c:pt idx="636">
                  <c:v>The Social Animal: The Hidden Sources of Love, Character, and Achievement</c:v>
                </c:pt>
                <c:pt idx="637">
                  <c:v>The Son of Neptune (Heroes of Olympus, Book 2)</c:v>
                </c:pt>
                <c:pt idx="638">
                  <c:v>The Song of Achilles: A Novel</c:v>
                </c:pt>
                <c:pt idx="639">
                  <c:v>The Splendid and the Vile: A Saga of Churchill, Family, and Defiance During the Blitz</c:v>
                </c:pt>
                <c:pt idx="640">
                  <c:v>The Step-by-Step Instant Pot Cookbook: 100 Simple Recipes for Spectacular Results -- with Photographs of Every Step (Step-by-Step Instant Pot Cookbooks)</c:v>
                </c:pt>
                <c:pt idx="641">
                  <c:v>The Storyteller: Tales of Life and Music</c:v>
                </c:pt>
                <c:pt idx="642">
                  <c:v>The Subtle Art of Not Giving a F*ck: A Counterintuitive Approach to Living a Good Life</c:v>
                </c:pt>
                <c:pt idx="643">
                  <c:v>The Sun and Her Flowers</c:v>
                </c:pt>
                <c:pt idx="644">
                  <c:v>The Tattooist of Auschwitz: A Novel</c:v>
                </c:pt>
                <c:pt idx="645">
                  <c:v>The Testaments: The Sequel to The Handmaid's Tale</c:v>
                </c:pt>
                <c:pt idx="646">
                  <c:v>The Third Wheel (Diary of a Wimpy Kid, Book 7)</c:v>
                </c:pt>
                <c:pt idx="647">
                  <c:v>The Throne of Fire (The Kane Chronicles, Book 2)</c:v>
                </c:pt>
                <c:pt idx="648">
                  <c:v>The Time Traveler's Wife</c:v>
                </c:pt>
                <c:pt idx="649">
                  <c:v>The Tipping Point: How Little Things Can Make a Big Difference</c:v>
                </c:pt>
                <c:pt idx="650">
                  <c:v>The Total Money Makeover: Classic Edition: A Proven Plan for Financial Fitness</c:v>
                </c:pt>
                <c:pt idx="651">
                  <c:v>The Trials of Apollo Book Two The Dark Prophecy (Trials of Apollo, 2)</c:v>
                </c:pt>
                <c:pt idx="652">
                  <c:v>The Trials of Apollo, Book 1: The Hidden Oracle (Trials of Apollo, 1)</c:v>
                </c:pt>
                <c:pt idx="653">
                  <c:v>The Truth About COVID-19: Exposing The Great Reset, Lockdowns, Vaccine Passports, and the New Normal</c:v>
                </c:pt>
                <c:pt idx="654">
                  <c:v>The Try Not to Laugh Challenge - Would Your Rather? - EWW Edition</c:v>
                </c:pt>
                <c:pt idx="655">
                  <c:v>The Twilight Saga Collection</c:v>
                </c:pt>
                <c:pt idx="656">
                  <c:v>The Ugly Truth (Diary of a Wimpy Kid, Book 5)</c:v>
                </c:pt>
                <c:pt idx="657">
                  <c:v>The Underground Railroad (Pulitzer Prize Winner) (National Book Award Winner) (Oprah's Book Club): A Novel</c:v>
                </c:pt>
                <c:pt idx="658">
                  <c:v>The Unofficial Harry Potter Cookbook: From Cauldron Cakes to Knickerbocker Glory--More Than 150 Magical Recipes for Wizards and Non-Wizards Alike (Unofficial Cookbook)</c:v>
                </c:pt>
                <c:pt idx="659">
                  <c:v>The Vanishing Half: A Novel</c:v>
                </c:pt>
                <c:pt idx="660">
                  <c:v>The Very Hungry Caterpillar</c:v>
                </c:pt>
                <c:pt idx="661">
                  <c:v>The Walking Dead: Compendium One</c:v>
                </c:pt>
                <c:pt idx="662">
                  <c:v>The Whistler</c:v>
                </c:pt>
                <c:pt idx="663">
                  <c:v>The White Tiger: A Novel</c:v>
                </c:pt>
                <c:pt idx="664">
                  <c:v>The Whole30 Cookbook: 150 Delicious and Totally Compliant Recipes to Help You Succeed with the Whole30 and Beyond</c:v>
                </c:pt>
                <c:pt idx="665">
                  <c:v>The Whole30: The 30-Day Guide to Total Health and Food Freedom</c:v>
                </c:pt>
                <c:pt idx="666">
                  <c:v>The Wisdom of Sundays: Life-Changing Insights from Super Soul Conversations</c:v>
                </c:pt>
                <c:pt idx="667">
                  <c:v>The Wish</c:v>
                </c:pt>
                <c:pt idx="668">
                  <c:v>The Woman in the Window: A Novel</c:v>
                </c:pt>
                <c:pt idx="669">
                  <c:v>The Women of the Bible Speak: The Wisdom of 16 Women and Their Lessons for Today</c:v>
                </c:pt>
                <c:pt idx="670">
                  <c:v>The Wonderful Things You Will Be</c:v>
                </c:pt>
                <c:pt idx="671">
                  <c:v>The Wonky Donkey</c:v>
                </c:pt>
                <c:pt idx="672">
                  <c:v>The World of Ice &amp; Fire: The Untold History of Westeros and the Game of Thrones</c:v>
                </c:pt>
                <c:pt idx="673">
                  <c:v>The Wright Brothers</c:v>
                </c:pt>
                <c:pt idx="674">
                  <c:v>The Yankee Years</c:v>
                </c:pt>
                <c:pt idx="675">
                  <c:v>Then She Was Gone: A Novel</c:v>
                </c:pt>
                <c:pt idx="676">
                  <c:v>There's No Place Like Space: All About Our Solar System (Cat in the Hat's Learning Library)</c:v>
                </c:pt>
                <c:pt idx="677">
                  <c:v>They Both Die at the End</c:v>
                </c:pt>
                <c:pt idx="678">
                  <c:v>Thing Explainer: Complicated Stuff in Simple Words</c:v>
                </c:pt>
                <c:pt idx="679">
                  <c:v>Things That Matter: Three Decades of Passions, Pastimes and Politics [Deckled Edge]</c:v>
                </c:pt>
                <c:pt idx="680">
                  <c:v>Think Again: The Power of Knowing What You Don't Know</c:v>
                </c:pt>
                <c:pt idx="681">
                  <c:v>Think and Grow Rich: The Landmark Bestseller Now Revised and Updated for the 21st Century (Think and Grow Rich Series)</c:v>
                </c:pt>
                <c:pt idx="682">
                  <c:v>Thinking, Fast and Slow</c:v>
                </c:pt>
                <c:pt idx="683">
                  <c:v>Thirteen Reasons Why</c:v>
                </c:pt>
                <c:pt idx="684">
                  <c:v>Thomas Jefferson: The Art of Power</c:v>
                </c:pt>
                <c:pt idx="685">
                  <c:v>Three Cups of Tea: One Man's Journey to Change the World... One Child at a Time (Young Reader's Edition)</c:v>
                </c:pt>
                <c:pt idx="686">
                  <c:v>Three Cups of Tea: One Man's Mission to Promote Peace - One School at a Time</c:v>
                </c:pt>
                <c:pt idx="687">
                  <c:v>Through My Eyes</c:v>
                </c:pt>
                <c:pt idx="688">
                  <c:v>Thug Kitchen: The Official Cookbook: Eat Like You Give a F*ck (Thug Kitchen Cookbooks)</c:v>
                </c:pt>
                <c:pt idx="689">
                  <c:v>Tina Fey: Bossypants</c:v>
                </c:pt>
                <c:pt idx="690">
                  <c:v>To Heaven and Back: A Doctor's Extraordinary Account of Her Death, Heaven, Angels, and Life Again: A True Story</c:v>
                </c:pt>
                <c:pt idx="691">
                  <c:v>To Kill a Mockingbird</c:v>
                </c:pt>
                <c:pt idx="692">
                  <c:v>Too Much and Never Enough: How My Family Created the World's Most Dangerous Man</c:v>
                </c:pt>
                <c:pt idx="693">
                  <c:v>Tools Of Titans: The Tactics, Routines, and Habits of Billionaires, Icons, and World-Class Performers</c:v>
                </c:pt>
                <c:pt idx="694">
                  <c:v>Towers of Midnight (Wheel of Time, Book Thirteen)</c:v>
                </c:pt>
                <c:pt idx="695">
                  <c:v>True Compass: A Memoir</c:v>
                </c:pt>
                <c:pt idx="696">
                  <c:v>Turtles All the Way Down</c:v>
                </c:pt>
                <c:pt idx="697">
                  <c:v>Twilight (The Twilight Saga, Book 1)</c:v>
                </c:pt>
                <c:pt idx="698">
                  <c:v>U is for Undertow: A Kinsey Millhone Novel</c:v>
                </c:pt>
                <c:pt idx="699">
                  <c:v>Ugly Love: A Novel</c:v>
                </c:pt>
                <c:pt idx="700">
                  <c:v>Ultimate Sticker Book: Frozen: More Than 60 Reusable Full-Color Stickers</c:v>
                </c:pt>
                <c:pt idx="701">
                  <c:v>Unbroken: A World War II Story of Survival, Resilience, and Redemption</c:v>
                </c:pt>
                <c:pt idx="702">
                  <c:v>Under the Dome: A Novel</c:v>
                </c:pt>
                <c:pt idx="703">
                  <c:v>Unfreedom of the Press</c:v>
                </c:pt>
                <c:pt idx="704">
                  <c:v>Unicorn Coloring Book: For Kids Ages 4-8 (US Edition) (Silly Bear Coloring Books)</c:v>
                </c:pt>
                <c:pt idx="705">
                  <c:v>Uninvited: Living Loved When You Feel Less Than, Left Out, and Lonely</c:v>
                </c:pt>
                <c:pt idx="706">
                  <c:v>Untamed</c:v>
                </c:pt>
                <c:pt idx="707">
                  <c:v>Verity</c:v>
                </c:pt>
                <c:pt idx="708">
                  <c:v>Wacky Waving Inflatable Tube Guy (RP Minis)</c:v>
                </c:pt>
                <c:pt idx="709">
                  <c:v>Watchmen</c:v>
                </c:pt>
                <c:pt idx="710">
                  <c:v>Water for Elephants: A Novel</c:v>
                </c:pt>
                <c:pt idx="711">
                  <c:v>We Were Liars</c:v>
                </c:pt>
                <c:pt idx="712">
                  <c:v>What Happened</c:v>
                </c:pt>
                <c:pt idx="713">
                  <c:v>What Happened to You?: Conversations on Trauma, Resilience, and Healing</c:v>
                </c:pt>
                <c:pt idx="714">
                  <c:v>What If?: Serious Scientific Answers to Absurd Hypothetical Questions</c:v>
                </c:pt>
                <c:pt idx="715">
                  <c:v>What Pet Should I Get? (Classic Seuss)</c:v>
                </c:pt>
                <c:pt idx="716">
                  <c:v>What Should Danny Do? (The Power to Choose Series) (The Power to Choose, 1)</c:v>
                </c:pt>
                <c:pt idx="717">
                  <c:v>What the Dog Saw: And Other Adventures</c:v>
                </c:pt>
                <c:pt idx="718">
                  <c:v>What to Expect When You're Expecting</c:v>
                </c:pt>
                <c:pt idx="719">
                  <c:v>Wheat Belly Cookbook: 150 Recipes to Help You Lose the Wheat, Lose the Weight, and Find Your Path Back to Health</c:v>
                </c:pt>
                <c:pt idx="720">
                  <c:v>Wheat Belly: Lose the Wheat, Lose the Weight, and Find Your Path Back to Health</c:v>
                </c:pt>
                <c:pt idx="721">
                  <c:v>When Breath Becomes Air</c:v>
                </c:pt>
                <c:pt idx="722">
                  <c:v>Where Do Diggers Sleep at Night? (Where Do...Series)</c:v>
                </c:pt>
                <c:pt idx="723">
                  <c:v>Where Is Baby's Belly Button? A Lift-the-Flap Book</c:v>
                </c:pt>
                <c:pt idx="724">
                  <c:v>Where the Crawdads Sing</c:v>
                </c:pt>
                <c:pt idx="725">
                  <c:v>Where the Wild Things Are</c:v>
                </c:pt>
                <c:pt idx="726">
                  <c:v>Where's Spot?</c:v>
                </c:pt>
                <c:pt idx="727">
                  <c:v>Whiskey in a Teacup: What Growing Up in the South Taught Me About Life, Love, and Baking Biscuits</c:v>
                </c:pt>
                <c:pt idx="728">
                  <c:v>White Fragility: Why It's So Hard for White People to Talk About Racism</c:v>
                </c:pt>
                <c:pt idx="729">
                  <c:v>Who Moved My Cheese</c:v>
                </c:pt>
                <c:pt idx="730">
                  <c:v>Whose Boat Is This Boat?: Comments That Don't Help in the Aftermath of a Hurricane</c:v>
                </c:pt>
                <c:pt idx="731">
                  <c:v>Wild: From Lost to Found on the Pacific Crest Trail</c:v>
                </c:pt>
                <c:pt idx="732">
                  <c:v>Will</c:v>
                </c:pt>
                <c:pt idx="733">
                  <c:v>Winter of the World: Book Two of the Century Trilogy</c:v>
                </c:pt>
                <c:pt idx="734">
                  <c:v>Wolf Hall</c:v>
                </c:pt>
                <c:pt idx="735">
                  <c:v>Women Food and God: An Unexpected Path to Almost Everything</c:v>
                </c:pt>
                <c:pt idx="736">
                  <c:v>Wonder</c:v>
                </c:pt>
                <c:pt idx="737">
                  <c:v>Wrecking Ball (Diary of a Wimpy Kid Book 14)</c:v>
                </c:pt>
                <c:pt idx="738">
                  <c:v>Xanathar's Guide to Everything (Dungeons &amp; Dragons)</c:v>
                </c:pt>
                <c:pt idx="739">
                  <c:v>Yes Please</c:v>
                </c:pt>
                <c:pt idx="740">
                  <c:v>You Are a Badass: How to Stop Doubting Your Greatness and Start Living an Awesome Life</c:v>
                </c:pt>
                <c:pt idx="741">
                  <c:v>ZEALOT: The Life and Times of Jesus of Nazareth</c:v>
                </c:pt>
                <c:pt idx="742">
                  <c:v>Zen as F*ck (Zen as F*ck Journals)</c:v>
                </c:pt>
                <c:pt idx="743">
                  <c:v>(blank)</c:v>
                </c:pt>
              </c:strCache>
            </c:strRef>
          </c:cat>
          <c:val>
            <c:numRef>
              <c:f>'Q10'!$B$4:$B$748</c:f>
              <c:numCache>
                <c:formatCode>General</c:formatCode>
                <c:ptCount val="744"/>
                <c:pt idx="0">
                  <c:v>7.48</c:v>
                </c:pt>
                <c:pt idx="1">
                  <c:v>9.0500000000000007</c:v>
                </c:pt>
                <c:pt idx="2">
                  <c:v>25.75</c:v>
                </c:pt>
                <c:pt idx="3">
                  <c:v>16.43</c:v>
                </c:pt>
                <c:pt idx="4">
                  <c:v>18.14</c:v>
                </c:pt>
                <c:pt idx="5">
                  <c:v>21.99</c:v>
                </c:pt>
                <c:pt idx="6">
                  <c:v>9.98</c:v>
                </c:pt>
                <c:pt idx="7">
                  <c:v>11.97</c:v>
                </c:pt>
                <c:pt idx="8">
                  <c:v>7.96</c:v>
                </c:pt>
                <c:pt idx="9">
                  <c:v>24.31</c:v>
                </c:pt>
                <c:pt idx="10">
                  <c:v>3.99</c:v>
                </c:pt>
                <c:pt idx="11">
                  <c:v>25.64</c:v>
                </c:pt>
                <c:pt idx="12">
                  <c:v>14.48</c:v>
                </c:pt>
                <c:pt idx="13">
                  <c:v>24.33</c:v>
                </c:pt>
                <c:pt idx="14">
                  <c:v>6.15</c:v>
                </c:pt>
                <c:pt idx="15">
                  <c:v>6.78</c:v>
                </c:pt>
                <c:pt idx="16">
                  <c:v>7.63</c:v>
                </c:pt>
                <c:pt idx="17">
                  <c:v>19.809999999999999</c:v>
                </c:pt>
                <c:pt idx="18">
                  <c:v>44.5</c:v>
                </c:pt>
                <c:pt idx="19">
                  <c:v>16.53</c:v>
                </c:pt>
                <c:pt idx="20">
                  <c:v>18.190000000000001</c:v>
                </c:pt>
                <c:pt idx="21">
                  <c:v>13</c:v>
                </c:pt>
                <c:pt idx="22">
                  <c:v>11.59</c:v>
                </c:pt>
                <c:pt idx="23">
                  <c:v>8.49</c:v>
                </c:pt>
                <c:pt idx="24">
                  <c:v>20.45</c:v>
                </c:pt>
                <c:pt idx="25">
                  <c:v>8.99</c:v>
                </c:pt>
                <c:pt idx="26">
                  <c:v>7.99</c:v>
                </c:pt>
                <c:pt idx="27">
                  <c:v>6.91</c:v>
                </c:pt>
                <c:pt idx="28">
                  <c:v>8.49</c:v>
                </c:pt>
                <c:pt idx="29">
                  <c:v>20</c:v>
                </c:pt>
                <c:pt idx="30">
                  <c:v>10.9</c:v>
                </c:pt>
                <c:pt idx="31">
                  <c:v>12.97</c:v>
                </c:pt>
                <c:pt idx="32">
                  <c:v>9.94</c:v>
                </c:pt>
                <c:pt idx="33">
                  <c:v>18.98</c:v>
                </c:pt>
                <c:pt idx="34">
                  <c:v>12.04</c:v>
                </c:pt>
                <c:pt idx="35">
                  <c:v>15.84</c:v>
                </c:pt>
                <c:pt idx="36">
                  <c:v>10.61</c:v>
                </c:pt>
                <c:pt idx="37">
                  <c:v>18.47</c:v>
                </c:pt>
                <c:pt idx="38">
                  <c:v>12.77</c:v>
                </c:pt>
                <c:pt idx="39">
                  <c:v>12.52</c:v>
                </c:pt>
                <c:pt idx="40">
                  <c:v>14.254999999999999</c:v>
                </c:pt>
                <c:pt idx="41">
                  <c:v>28.99</c:v>
                </c:pt>
                <c:pt idx="42">
                  <c:v>12.33</c:v>
                </c:pt>
                <c:pt idx="43">
                  <c:v>10.5</c:v>
                </c:pt>
                <c:pt idx="44">
                  <c:v>22.72</c:v>
                </c:pt>
                <c:pt idx="45">
                  <c:v>9.49</c:v>
                </c:pt>
                <c:pt idx="46">
                  <c:v>17.78</c:v>
                </c:pt>
                <c:pt idx="47">
                  <c:v>17.989999999999998</c:v>
                </c:pt>
                <c:pt idx="48">
                  <c:v>11.979999999999999</c:v>
                </c:pt>
                <c:pt idx="49">
                  <c:v>22</c:v>
                </c:pt>
                <c:pt idx="50">
                  <c:v>8.99</c:v>
                </c:pt>
                <c:pt idx="51">
                  <c:v>5.67</c:v>
                </c:pt>
                <c:pt idx="52">
                  <c:v>11.95</c:v>
                </c:pt>
                <c:pt idx="53">
                  <c:v>8.7799999999999994</c:v>
                </c:pt>
                <c:pt idx="54">
                  <c:v>17.989999999999998</c:v>
                </c:pt>
                <c:pt idx="55">
                  <c:v>15.79</c:v>
                </c:pt>
                <c:pt idx="56">
                  <c:v>16.5</c:v>
                </c:pt>
                <c:pt idx="57">
                  <c:v>35.47</c:v>
                </c:pt>
                <c:pt idx="58">
                  <c:v>12.63</c:v>
                </c:pt>
                <c:pt idx="59">
                  <c:v>16</c:v>
                </c:pt>
                <c:pt idx="60">
                  <c:v>16</c:v>
                </c:pt>
                <c:pt idx="61">
                  <c:v>13.46</c:v>
                </c:pt>
                <c:pt idx="62">
                  <c:v>12.92</c:v>
                </c:pt>
                <c:pt idx="63">
                  <c:v>9.94</c:v>
                </c:pt>
                <c:pt idx="64">
                  <c:v>7.49</c:v>
                </c:pt>
                <c:pt idx="65">
                  <c:v>15.15</c:v>
                </c:pt>
                <c:pt idx="66">
                  <c:v>11.04</c:v>
                </c:pt>
                <c:pt idx="67">
                  <c:v>8.6</c:v>
                </c:pt>
                <c:pt idx="68">
                  <c:v>13.81</c:v>
                </c:pt>
                <c:pt idx="69">
                  <c:v>15.2</c:v>
                </c:pt>
                <c:pt idx="70">
                  <c:v>15.656666666666666</c:v>
                </c:pt>
                <c:pt idx="71">
                  <c:v>14.3</c:v>
                </c:pt>
                <c:pt idx="72">
                  <c:v>27.99</c:v>
                </c:pt>
                <c:pt idx="73">
                  <c:v>9.07</c:v>
                </c:pt>
                <c:pt idx="74">
                  <c:v>4.55</c:v>
                </c:pt>
                <c:pt idx="75">
                  <c:v>6.99</c:v>
                </c:pt>
                <c:pt idx="76">
                  <c:v>6.99</c:v>
                </c:pt>
                <c:pt idx="77">
                  <c:v>7.9399999999999995</c:v>
                </c:pt>
                <c:pt idx="78">
                  <c:v>13.58</c:v>
                </c:pt>
                <c:pt idx="79">
                  <c:v>4.99</c:v>
                </c:pt>
                <c:pt idx="80">
                  <c:v>13.49</c:v>
                </c:pt>
                <c:pt idx="81">
                  <c:v>20.350000000000001</c:v>
                </c:pt>
                <c:pt idx="82">
                  <c:v>19.38</c:v>
                </c:pt>
                <c:pt idx="83">
                  <c:v>2.99</c:v>
                </c:pt>
                <c:pt idx="84">
                  <c:v>14.34</c:v>
                </c:pt>
                <c:pt idx="85">
                  <c:v>12.55</c:v>
                </c:pt>
                <c:pt idx="86">
                  <c:v>9.49</c:v>
                </c:pt>
                <c:pt idx="87">
                  <c:v>9.31</c:v>
                </c:pt>
                <c:pt idx="88">
                  <c:v>14.3</c:v>
                </c:pt>
                <c:pt idx="89">
                  <c:v>9.65</c:v>
                </c:pt>
                <c:pt idx="90">
                  <c:v>4.59</c:v>
                </c:pt>
                <c:pt idx="91">
                  <c:v>12</c:v>
                </c:pt>
                <c:pt idx="92">
                  <c:v>11.99</c:v>
                </c:pt>
                <c:pt idx="93">
                  <c:v>10.95</c:v>
                </c:pt>
                <c:pt idx="94">
                  <c:v>15.9</c:v>
                </c:pt>
                <c:pt idx="95">
                  <c:v>14.42</c:v>
                </c:pt>
                <c:pt idx="96">
                  <c:v>14.42</c:v>
                </c:pt>
                <c:pt idx="97">
                  <c:v>16.48</c:v>
                </c:pt>
                <c:pt idx="98">
                  <c:v>7.89</c:v>
                </c:pt>
                <c:pt idx="99">
                  <c:v>9.99</c:v>
                </c:pt>
                <c:pt idx="100">
                  <c:v>5.99</c:v>
                </c:pt>
                <c:pt idx="101">
                  <c:v>5.38</c:v>
                </c:pt>
                <c:pt idx="102">
                  <c:v>14</c:v>
                </c:pt>
                <c:pt idx="103">
                  <c:v>20.97</c:v>
                </c:pt>
                <c:pt idx="104">
                  <c:v>17.989999999999998</c:v>
                </c:pt>
                <c:pt idx="105">
                  <c:v>8.99</c:v>
                </c:pt>
                <c:pt idx="106">
                  <c:v>9.06</c:v>
                </c:pt>
                <c:pt idx="107">
                  <c:v>12</c:v>
                </c:pt>
                <c:pt idx="108">
                  <c:v>27.97</c:v>
                </c:pt>
                <c:pt idx="109">
                  <c:v>26.9</c:v>
                </c:pt>
                <c:pt idx="110">
                  <c:v>22.95</c:v>
                </c:pt>
                <c:pt idx="111">
                  <c:v>10.6275</c:v>
                </c:pt>
                <c:pt idx="112">
                  <c:v>16.600000000000001</c:v>
                </c:pt>
                <c:pt idx="113">
                  <c:v>11.74</c:v>
                </c:pt>
                <c:pt idx="114">
                  <c:v>9.0299999999999994</c:v>
                </c:pt>
                <c:pt idx="115">
                  <c:v>9.99</c:v>
                </c:pt>
                <c:pt idx="116">
                  <c:v>19.71</c:v>
                </c:pt>
                <c:pt idx="117">
                  <c:v>14.85</c:v>
                </c:pt>
                <c:pt idx="118">
                  <c:v>5</c:v>
                </c:pt>
                <c:pt idx="119">
                  <c:v>8.9600000000000009</c:v>
                </c:pt>
                <c:pt idx="120">
                  <c:v>44.99</c:v>
                </c:pt>
                <c:pt idx="121">
                  <c:v>16.97</c:v>
                </c:pt>
                <c:pt idx="122">
                  <c:v>4.72</c:v>
                </c:pt>
                <c:pt idx="123">
                  <c:v>144</c:v>
                </c:pt>
                <c:pt idx="124">
                  <c:v>5.71</c:v>
                </c:pt>
                <c:pt idx="125">
                  <c:v>8.7799999999999994</c:v>
                </c:pt>
                <c:pt idx="126">
                  <c:v>14.25</c:v>
                </c:pt>
                <c:pt idx="127">
                  <c:v>11.63</c:v>
                </c:pt>
                <c:pt idx="128">
                  <c:v>21.98</c:v>
                </c:pt>
                <c:pt idx="129">
                  <c:v>16.97</c:v>
                </c:pt>
                <c:pt idx="130">
                  <c:v>13.85</c:v>
                </c:pt>
                <c:pt idx="131">
                  <c:v>11.99</c:v>
                </c:pt>
                <c:pt idx="132">
                  <c:v>5.9899999999999993</c:v>
                </c:pt>
                <c:pt idx="133">
                  <c:v>14.5</c:v>
                </c:pt>
                <c:pt idx="134">
                  <c:v>8</c:v>
                </c:pt>
                <c:pt idx="135">
                  <c:v>15.99</c:v>
                </c:pt>
                <c:pt idx="136">
                  <c:v>62.5</c:v>
                </c:pt>
                <c:pt idx="137">
                  <c:v>23.95</c:v>
                </c:pt>
                <c:pt idx="138">
                  <c:v>16</c:v>
                </c:pt>
                <c:pt idx="139">
                  <c:v>16</c:v>
                </c:pt>
                <c:pt idx="140">
                  <c:v>11.6</c:v>
                </c:pt>
                <c:pt idx="141">
                  <c:v>9.99</c:v>
                </c:pt>
                <c:pt idx="142">
                  <c:v>1.17</c:v>
                </c:pt>
                <c:pt idx="143">
                  <c:v>8.99</c:v>
                </c:pt>
                <c:pt idx="144">
                  <c:v>9.99</c:v>
                </c:pt>
                <c:pt idx="145">
                  <c:v>7.76</c:v>
                </c:pt>
                <c:pt idx="146">
                  <c:v>6.43</c:v>
                </c:pt>
                <c:pt idx="147">
                  <c:v>6.48</c:v>
                </c:pt>
                <c:pt idx="148">
                  <c:v>9.17</c:v>
                </c:pt>
                <c:pt idx="149">
                  <c:v>6.62</c:v>
                </c:pt>
                <c:pt idx="150">
                  <c:v>5.38</c:v>
                </c:pt>
                <c:pt idx="151">
                  <c:v>26.47</c:v>
                </c:pt>
                <c:pt idx="152">
                  <c:v>8.9500000000000011</c:v>
                </c:pt>
                <c:pt idx="153">
                  <c:v>16.989999999999998</c:v>
                </c:pt>
                <c:pt idx="154">
                  <c:v>10.79</c:v>
                </c:pt>
                <c:pt idx="155">
                  <c:v>12.01</c:v>
                </c:pt>
                <c:pt idx="156">
                  <c:v>9.27</c:v>
                </c:pt>
                <c:pt idx="157">
                  <c:v>10.76</c:v>
                </c:pt>
                <c:pt idx="158">
                  <c:v>14.97</c:v>
                </c:pt>
                <c:pt idx="159">
                  <c:v>21.9</c:v>
                </c:pt>
                <c:pt idx="160">
                  <c:v>12.99</c:v>
                </c:pt>
                <c:pt idx="161">
                  <c:v>9.49</c:v>
                </c:pt>
                <c:pt idx="162">
                  <c:v>23.9</c:v>
                </c:pt>
                <c:pt idx="163">
                  <c:v>19.62</c:v>
                </c:pt>
                <c:pt idx="164">
                  <c:v>13</c:v>
                </c:pt>
                <c:pt idx="165">
                  <c:v>17.36</c:v>
                </c:pt>
                <c:pt idx="166">
                  <c:v>8.31</c:v>
                </c:pt>
                <c:pt idx="167">
                  <c:v>14.979999999999999</c:v>
                </c:pt>
                <c:pt idx="168">
                  <c:v>12.15</c:v>
                </c:pt>
                <c:pt idx="169">
                  <c:v>21.5</c:v>
                </c:pt>
                <c:pt idx="170">
                  <c:v>11.99</c:v>
                </c:pt>
                <c:pt idx="171">
                  <c:v>11.29</c:v>
                </c:pt>
                <c:pt idx="172">
                  <c:v>8.49</c:v>
                </c:pt>
                <c:pt idx="173">
                  <c:v>14.99</c:v>
                </c:pt>
                <c:pt idx="174">
                  <c:v>14.49</c:v>
                </c:pt>
                <c:pt idx="175">
                  <c:v>8.2899999999999991</c:v>
                </c:pt>
                <c:pt idx="176">
                  <c:v>16.98</c:v>
                </c:pt>
                <c:pt idx="177">
                  <c:v>13.4</c:v>
                </c:pt>
                <c:pt idx="178">
                  <c:v>27.59</c:v>
                </c:pt>
                <c:pt idx="179">
                  <c:v>11.89</c:v>
                </c:pt>
                <c:pt idx="180">
                  <c:v>13.99</c:v>
                </c:pt>
                <c:pt idx="181">
                  <c:v>13.88</c:v>
                </c:pt>
                <c:pt idx="182">
                  <c:v>13.99</c:v>
                </c:pt>
                <c:pt idx="183">
                  <c:v>19.489999999999998</c:v>
                </c:pt>
                <c:pt idx="184">
                  <c:v>14.01</c:v>
                </c:pt>
                <c:pt idx="185">
                  <c:v>9.2899999999999991</c:v>
                </c:pt>
                <c:pt idx="186">
                  <c:v>5.99</c:v>
                </c:pt>
                <c:pt idx="187">
                  <c:v>5.59</c:v>
                </c:pt>
                <c:pt idx="188">
                  <c:v>4.78</c:v>
                </c:pt>
                <c:pt idx="189">
                  <c:v>13.29</c:v>
                </c:pt>
                <c:pt idx="190">
                  <c:v>16.73</c:v>
                </c:pt>
                <c:pt idx="191">
                  <c:v>2.88</c:v>
                </c:pt>
                <c:pt idx="192">
                  <c:v>11.57</c:v>
                </c:pt>
                <c:pt idx="193">
                  <c:v>10.4</c:v>
                </c:pt>
                <c:pt idx="194">
                  <c:v>11.3</c:v>
                </c:pt>
                <c:pt idx="195">
                  <c:v>9.7899999999999991</c:v>
                </c:pt>
                <c:pt idx="196">
                  <c:v>8.69</c:v>
                </c:pt>
                <c:pt idx="197">
                  <c:v>17.48</c:v>
                </c:pt>
                <c:pt idx="198">
                  <c:v>12.23</c:v>
                </c:pt>
                <c:pt idx="199">
                  <c:v>7.99</c:v>
                </c:pt>
                <c:pt idx="200">
                  <c:v>5.91</c:v>
                </c:pt>
                <c:pt idx="201">
                  <c:v>4.99</c:v>
                </c:pt>
                <c:pt idx="202">
                  <c:v>19.59</c:v>
                </c:pt>
                <c:pt idx="203">
                  <c:v>7.92</c:v>
                </c:pt>
                <c:pt idx="204">
                  <c:v>54.98</c:v>
                </c:pt>
                <c:pt idx="205">
                  <c:v>7.48</c:v>
                </c:pt>
                <c:pt idx="206">
                  <c:v>29.22</c:v>
                </c:pt>
                <c:pt idx="207">
                  <c:v>17.2</c:v>
                </c:pt>
                <c:pt idx="208">
                  <c:v>14.34</c:v>
                </c:pt>
                <c:pt idx="209">
                  <c:v>12</c:v>
                </c:pt>
                <c:pt idx="210">
                  <c:v>24.95</c:v>
                </c:pt>
                <c:pt idx="211">
                  <c:v>6.8999999999999995</c:v>
                </c:pt>
                <c:pt idx="212">
                  <c:v>9.98</c:v>
                </c:pt>
                <c:pt idx="213">
                  <c:v>11.51</c:v>
                </c:pt>
                <c:pt idx="214">
                  <c:v>5.91</c:v>
                </c:pt>
                <c:pt idx="215">
                  <c:v>10.99</c:v>
                </c:pt>
                <c:pt idx="216">
                  <c:v>15.83</c:v>
                </c:pt>
                <c:pt idx="217">
                  <c:v>18</c:v>
                </c:pt>
                <c:pt idx="218">
                  <c:v>14.35</c:v>
                </c:pt>
                <c:pt idx="219">
                  <c:v>9.99</c:v>
                </c:pt>
                <c:pt idx="220">
                  <c:v>15.47</c:v>
                </c:pt>
                <c:pt idx="221">
                  <c:v>6.99</c:v>
                </c:pt>
                <c:pt idx="222">
                  <c:v>16.5</c:v>
                </c:pt>
                <c:pt idx="223">
                  <c:v>8.08</c:v>
                </c:pt>
                <c:pt idx="224">
                  <c:v>5.36</c:v>
                </c:pt>
                <c:pt idx="225">
                  <c:v>14.479999999999999</c:v>
                </c:pt>
                <c:pt idx="226">
                  <c:v>9.64</c:v>
                </c:pt>
                <c:pt idx="227">
                  <c:v>19.95</c:v>
                </c:pt>
                <c:pt idx="228">
                  <c:v>16.21</c:v>
                </c:pt>
                <c:pt idx="229">
                  <c:v>11.55</c:v>
                </c:pt>
                <c:pt idx="230">
                  <c:v>15.35</c:v>
                </c:pt>
                <c:pt idx="231">
                  <c:v>12.76</c:v>
                </c:pt>
                <c:pt idx="232">
                  <c:v>13.63</c:v>
                </c:pt>
                <c:pt idx="233">
                  <c:v>10.62</c:v>
                </c:pt>
                <c:pt idx="234">
                  <c:v>13.95</c:v>
                </c:pt>
                <c:pt idx="235">
                  <c:v>12.94</c:v>
                </c:pt>
                <c:pt idx="236">
                  <c:v>5.9</c:v>
                </c:pt>
                <c:pt idx="237">
                  <c:v>10.97</c:v>
                </c:pt>
                <c:pt idx="238">
                  <c:v>23.69</c:v>
                </c:pt>
                <c:pt idx="239">
                  <c:v>11.25</c:v>
                </c:pt>
                <c:pt idx="240">
                  <c:v>13.15</c:v>
                </c:pt>
                <c:pt idx="241">
                  <c:v>23.7</c:v>
                </c:pt>
                <c:pt idx="242">
                  <c:v>11.46</c:v>
                </c:pt>
                <c:pt idx="243">
                  <c:v>21.52</c:v>
                </c:pt>
                <c:pt idx="244">
                  <c:v>20.190000000000001</c:v>
                </c:pt>
                <c:pt idx="245">
                  <c:v>6.98</c:v>
                </c:pt>
                <c:pt idx="246">
                  <c:v>21.99</c:v>
                </c:pt>
                <c:pt idx="247">
                  <c:v>14.39</c:v>
                </c:pt>
                <c:pt idx="248">
                  <c:v>38.86</c:v>
                </c:pt>
                <c:pt idx="249">
                  <c:v>10.24</c:v>
                </c:pt>
                <c:pt idx="250">
                  <c:v>13</c:v>
                </c:pt>
                <c:pt idx="251">
                  <c:v>12.45</c:v>
                </c:pt>
                <c:pt idx="252">
                  <c:v>20.79</c:v>
                </c:pt>
                <c:pt idx="253">
                  <c:v>13.49</c:v>
                </c:pt>
                <c:pt idx="254">
                  <c:v>13.51</c:v>
                </c:pt>
                <c:pt idx="255">
                  <c:v>5.23</c:v>
                </c:pt>
                <c:pt idx="256">
                  <c:v>5.22</c:v>
                </c:pt>
                <c:pt idx="257">
                  <c:v>16.46</c:v>
                </c:pt>
                <c:pt idx="258">
                  <c:v>4.99</c:v>
                </c:pt>
                <c:pt idx="259">
                  <c:v>7.07</c:v>
                </c:pt>
                <c:pt idx="260">
                  <c:v>10.5</c:v>
                </c:pt>
                <c:pt idx="261">
                  <c:v>17.510000000000002</c:v>
                </c:pt>
                <c:pt idx="262">
                  <c:v>7.19</c:v>
                </c:pt>
                <c:pt idx="263">
                  <c:v>17.5</c:v>
                </c:pt>
                <c:pt idx="264">
                  <c:v>15.38</c:v>
                </c:pt>
                <c:pt idx="265">
                  <c:v>16.12</c:v>
                </c:pt>
                <c:pt idx="266">
                  <c:v>20.25</c:v>
                </c:pt>
                <c:pt idx="267">
                  <c:v>9.5399999999999991</c:v>
                </c:pt>
                <c:pt idx="268">
                  <c:v>12.27</c:v>
                </c:pt>
                <c:pt idx="269">
                  <c:v>6.9899999999999993</c:v>
                </c:pt>
                <c:pt idx="270">
                  <c:v>13.71</c:v>
                </c:pt>
                <c:pt idx="271">
                  <c:v>4.3099999999999996</c:v>
                </c:pt>
                <c:pt idx="272">
                  <c:v>9.8000000000000007</c:v>
                </c:pt>
                <c:pt idx="273">
                  <c:v>4.1399999999999997</c:v>
                </c:pt>
                <c:pt idx="274">
                  <c:v>9.99</c:v>
                </c:pt>
                <c:pt idx="275">
                  <c:v>10.98</c:v>
                </c:pt>
                <c:pt idx="276">
                  <c:v>14.49</c:v>
                </c:pt>
                <c:pt idx="277">
                  <c:v>13.59</c:v>
                </c:pt>
                <c:pt idx="278">
                  <c:v>15</c:v>
                </c:pt>
                <c:pt idx="279">
                  <c:v>12.88</c:v>
                </c:pt>
                <c:pt idx="280">
                  <c:v>8.6999999999999993</c:v>
                </c:pt>
                <c:pt idx="281">
                  <c:v>9.99</c:v>
                </c:pt>
                <c:pt idx="282">
                  <c:v>24.78</c:v>
                </c:pt>
                <c:pt idx="283">
                  <c:v>7.03</c:v>
                </c:pt>
                <c:pt idx="284">
                  <c:v>23.55</c:v>
                </c:pt>
                <c:pt idx="285">
                  <c:v>10.38</c:v>
                </c:pt>
                <c:pt idx="286">
                  <c:v>13.08</c:v>
                </c:pt>
                <c:pt idx="287">
                  <c:v>19.39</c:v>
                </c:pt>
                <c:pt idx="288">
                  <c:v>7.53</c:v>
                </c:pt>
                <c:pt idx="289">
                  <c:v>17.93</c:v>
                </c:pt>
                <c:pt idx="290">
                  <c:v>8.15</c:v>
                </c:pt>
                <c:pt idx="291">
                  <c:v>9.66</c:v>
                </c:pt>
                <c:pt idx="292">
                  <c:v>7.87</c:v>
                </c:pt>
                <c:pt idx="293">
                  <c:v>9.8699999999999992</c:v>
                </c:pt>
                <c:pt idx="294">
                  <c:v>13.55</c:v>
                </c:pt>
                <c:pt idx="295">
                  <c:v>14.59</c:v>
                </c:pt>
                <c:pt idx="296">
                  <c:v>15.7</c:v>
                </c:pt>
                <c:pt idx="297">
                  <c:v>18.440000000000001</c:v>
                </c:pt>
                <c:pt idx="298">
                  <c:v>17.68</c:v>
                </c:pt>
                <c:pt idx="299">
                  <c:v>9.99</c:v>
                </c:pt>
                <c:pt idx="300">
                  <c:v>19.39</c:v>
                </c:pt>
                <c:pt idx="301">
                  <c:v>11.7</c:v>
                </c:pt>
                <c:pt idx="302">
                  <c:v>8.99</c:v>
                </c:pt>
                <c:pt idx="303">
                  <c:v>4.4400000000000004</c:v>
                </c:pt>
                <c:pt idx="304">
                  <c:v>16.989999999999998</c:v>
                </c:pt>
                <c:pt idx="305">
                  <c:v>4.9900000000000011</c:v>
                </c:pt>
                <c:pt idx="306">
                  <c:v>16.2</c:v>
                </c:pt>
                <c:pt idx="307">
                  <c:v>6.99</c:v>
                </c:pt>
                <c:pt idx="308">
                  <c:v>5.52</c:v>
                </c:pt>
                <c:pt idx="309">
                  <c:v>17.91</c:v>
                </c:pt>
                <c:pt idx="310">
                  <c:v>8.99</c:v>
                </c:pt>
                <c:pt idx="311">
                  <c:v>8.58</c:v>
                </c:pt>
                <c:pt idx="312">
                  <c:v>6.99</c:v>
                </c:pt>
                <c:pt idx="313">
                  <c:v>9.93</c:v>
                </c:pt>
                <c:pt idx="314">
                  <c:v>13.8</c:v>
                </c:pt>
                <c:pt idx="315">
                  <c:v>15.59</c:v>
                </c:pt>
                <c:pt idx="316">
                  <c:v>10.050000000000001</c:v>
                </c:pt>
                <c:pt idx="317">
                  <c:v>10.199999999999999</c:v>
                </c:pt>
                <c:pt idx="318">
                  <c:v>9.99</c:v>
                </c:pt>
                <c:pt idx="319">
                  <c:v>8.2200000000000006</c:v>
                </c:pt>
                <c:pt idx="320">
                  <c:v>12.75</c:v>
                </c:pt>
                <c:pt idx="321">
                  <c:v>9.99</c:v>
                </c:pt>
                <c:pt idx="322">
                  <c:v>13.45</c:v>
                </c:pt>
                <c:pt idx="323">
                  <c:v>4.99</c:v>
                </c:pt>
                <c:pt idx="324">
                  <c:v>8.99</c:v>
                </c:pt>
                <c:pt idx="325">
                  <c:v>5.99</c:v>
                </c:pt>
                <c:pt idx="326">
                  <c:v>14.95</c:v>
                </c:pt>
                <c:pt idx="327">
                  <c:v>20.65</c:v>
                </c:pt>
                <c:pt idx="328">
                  <c:v>4.9800000000000004</c:v>
                </c:pt>
                <c:pt idx="329">
                  <c:v>11</c:v>
                </c:pt>
                <c:pt idx="330">
                  <c:v>16.59</c:v>
                </c:pt>
                <c:pt idx="331">
                  <c:v>17</c:v>
                </c:pt>
                <c:pt idx="332">
                  <c:v>11.46</c:v>
                </c:pt>
                <c:pt idx="333">
                  <c:v>9.09</c:v>
                </c:pt>
                <c:pt idx="334">
                  <c:v>11.21</c:v>
                </c:pt>
                <c:pt idx="335">
                  <c:v>17.399999999999999</c:v>
                </c:pt>
                <c:pt idx="336">
                  <c:v>11.58</c:v>
                </c:pt>
                <c:pt idx="337">
                  <c:v>11.99</c:v>
                </c:pt>
                <c:pt idx="338">
                  <c:v>18.5</c:v>
                </c:pt>
                <c:pt idx="339">
                  <c:v>9.7899999999999991</c:v>
                </c:pt>
                <c:pt idx="340">
                  <c:v>28.49</c:v>
                </c:pt>
                <c:pt idx="341">
                  <c:v>18.98</c:v>
                </c:pt>
                <c:pt idx="342">
                  <c:v>14.71</c:v>
                </c:pt>
                <c:pt idx="343">
                  <c:v>21.99</c:v>
                </c:pt>
                <c:pt idx="344">
                  <c:v>19.989999999999998</c:v>
                </c:pt>
                <c:pt idx="345">
                  <c:v>7.38</c:v>
                </c:pt>
                <c:pt idx="346">
                  <c:v>7.99</c:v>
                </c:pt>
                <c:pt idx="347">
                  <c:v>8.5500000000000007</c:v>
                </c:pt>
                <c:pt idx="348">
                  <c:v>18.68</c:v>
                </c:pt>
                <c:pt idx="349">
                  <c:v>18.23</c:v>
                </c:pt>
                <c:pt idx="350">
                  <c:v>65</c:v>
                </c:pt>
                <c:pt idx="351">
                  <c:v>10.41</c:v>
                </c:pt>
                <c:pt idx="352">
                  <c:v>9.89</c:v>
                </c:pt>
                <c:pt idx="353">
                  <c:v>9.08</c:v>
                </c:pt>
                <c:pt idx="354">
                  <c:v>18.78</c:v>
                </c:pt>
                <c:pt idx="355">
                  <c:v>20.61</c:v>
                </c:pt>
                <c:pt idx="356">
                  <c:v>14.86</c:v>
                </c:pt>
                <c:pt idx="357">
                  <c:v>13.58</c:v>
                </c:pt>
                <c:pt idx="358">
                  <c:v>4.07</c:v>
                </c:pt>
                <c:pt idx="359">
                  <c:v>16.77</c:v>
                </c:pt>
                <c:pt idx="360">
                  <c:v>4.22</c:v>
                </c:pt>
                <c:pt idx="361">
                  <c:v>75.489999999999995</c:v>
                </c:pt>
                <c:pt idx="362">
                  <c:v>3.99</c:v>
                </c:pt>
                <c:pt idx="363">
                  <c:v>12.98</c:v>
                </c:pt>
                <c:pt idx="364">
                  <c:v>8.7200000000000006</c:v>
                </c:pt>
                <c:pt idx="365">
                  <c:v>17.559999999999999</c:v>
                </c:pt>
                <c:pt idx="366">
                  <c:v>5.49</c:v>
                </c:pt>
                <c:pt idx="367">
                  <c:v>16.89</c:v>
                </c:pt>
                <c:pt idx="368">
                  <c:v>15.1</c:v>
                </c:pt>
                <c:pt idx="369">
                  <c:v>14.76</c:v>
                </c:pt>
                <c:pt idx="370">
                  <c:v>17.89</c:v>
                </c:pt>
                <c:pt idx="371">
                  <c:v>25</c:v>
                </c:pt>
                <c:pt idx="372">
                  <c:v>9.1999999999999993</c:v>
                </c:pt>
                <c:pt idx="373">
                  <c:v>9.99</c:v>
                </c:pt>
                <c:pt idx="374">
                  <c:v>8.4800000000000022</c:v>
                </c:pt>
                <c:pt idx="375">
                  <c:v>8.48</c:v>
                </c:pt>
                <c:pt idx="376">
                  <c:v>8.77</c:v>
                </c:pt>
                <c:pt idx="377">
                  <c:v>6.38</c:v>
                </c:pt>
                <c:pt idx="378">
                  <c:v>17.12</c:v>
                </c:pt>
                <c:pt idx="379">
                  <c:v>15.71</c:v>
                </c:pt>
                <c:pt idx="380">
                  <c:v>15.29</c:v>
                </c:pt>
                <c:pt idx="381">
                  <c:v>13.39</c:v>
                </c:pt>
                <c:pt idx="382">
                  <c:v>11.78</c:v>
                </c:pt>
                <c:pt idx="383">
                  <c:v>15.842000000000002</c:v>
                </c:pt>
                <c:pt idx="384">
                  <c:v>5.72</c:v>
                </c:pt>
                <c:pt idx="385">
                  <c:v>8.9499999999999993</c:v>
                </c:pt>
                <c:pt idx="386">
                  <c:v>7.2</c:v>
                </c:pt>
                <c:pt idx="387">
                  <c:v>7.68</c:v>
                </c:pt>
                <c:pt idx="388">
                  <c:v>10.99</c:v>
                </c:pt>
                <c:pt idx="389">
                  <c:v>9.98</c:v>
                </c:pt>
                <c:pt idx="390">
                  <c:v>18.8</c:v>
                </c:pt>
                <c:pt idx="391">
                  <c:v>18.899999999999999</c:v>
                </c:pt>
                <c:pt idx="392">
                  <c:v>14.02</c:v>
                </c:pt>
                <c:pt idx="393">
                  <c:v>14.49</c:v>
                </c:pt>
                <c:pt idx="394">
                  <c:v>33.9</c:v>
                </c:pt>
                <c:pt idx="395">
                  <c:v>18.59</c:v>
                </c:pt>
                <c:pt idx="396">
                  <c:v>7.99</c:v>
                </c:pt>
                <c:pt idx="397">
                  <c:v>14.5</c:v>
                </c:pt>
                <c:pt idx="398">
                  <c:v>9.9499999999999993</c:v>
                </c:pt>
                <c:pt idx="399">
                  <c:v>6.99</c:v>
                </c:pt>
                <c:pt idx="400">
                  <c:v>13.48</c:v>
                </c:pt>
                <c:pt idx="401">
                  <c:v>16.2</c:v>
                </c:pt>
                <c:pt idx="402">
                  <c:v>9.7799999999999994</c:v>
                </c:pt>
                <c:pt idx="403">
                  <c:v>16.29</c:v>
                </c:pt>
                <c:pt idx="404">
                  <c:v>17.32</c:v>
                </c:pt>
                <c:pt idx="405">
                  <c:v>12.79</c:v>
                </c:pt>
                <c:pt idx="406">
                  <c:v>24</c:v>
                </c:pt>
                <c:pt idx="407">
                  <c:v>24.289999999999996</c:v>
                </c:pt>
                <c:pt idx="408">
                  <c:v>4.0199999999999996</c:v>
                </c:pt>
                <c:pt idx="409">
                  <c:v>9.31</c:v>
                </c:pt>
                <c:pt idx="410">
                  <c:v>23.95</c:v>
                </c:pt>
                <c:pt idx="411">
                  <c:v>16.650000000000002</c:v>
                </c:pt>
                <c:pt idx="412">
                  <c:v>9.99</c:v>
                </c:pt>
                <c:pt idx="413">
                  <c:v>9.2100000000000009</c:v>
                </c:pt>
                <c:pt idx="414">
                  <c:v>11.07</c:v>
                </c:pt>
                <c:pt idx="415">
                  <c:v>11</c:v>
                </c:pt>
                <c:pt idx="416">
                  <c:v>13.18</c:v>
                </c:pt>
                <c:pt idx="417">
                  <c:v>17</c:v>
                </c:pt>
                <c:pt idx="418">
                  <c:v>12.92</c:v>
                </c:pt>
                <c:pt idx="419">
                  <c:v>23.3</c:v>
                </c:pt>
                <c:pt idx="420">
                  <c:v>13.99</c:v>
                </c:pt>
                <c:pt idx="421">
                  <c:v>9.7125000000000004</c:v>
                </c:pt>
                <c:pt idx="422">
                  <c:v>13.32</c:v>
                </c:pt>
                <c:pt idx="423">
                  <c:v>10.43</c:v>
                </c:pt>
                <c:pt idx="424">
                  <c:v>12.18</c:v>
                </c:pt>
                <c:pt idx="425">
                  <c:v>9.99</c:v>
                </c:pt>
                <c:pt idx="426">
                  <c:v>10.25</c:v>
                </c:pt>
                <c:pt idx="427">
                  <c:v>9.99</c:v>
                </c:pt>
                <c:pt idx="428">
                  <c:v>14.77</c:v>
                </c:pt>
                <c:pt idx="429">
                  <c:v>16.649999999999999</c:v>
                </c:pt>
                <c:pt idx="430">
                  <c:v>16.14</c:v>
                </c:pt>
                <c:pt idx="431">
                  <c:v>17.829999999999998</c:v>
                </c:pt>
                <c:pt idx="432">
                  <c:v>10.83</c:v>
                </c:pt>
                <c:pt idx="433">
                  <c:v>5.99</c:v>
                </c:pt>
                <c:pt idx="434">
                  <c:v>2.67</c:v>
                </c:pt>
                <c:pt idx="435">
                  <c:v>9.99</c:v>
                </c:pt>
                <c:pt idx="436">
                  <c:v>9.59</c:v>
                </c:pt>
                <c:pt idx="437">
                  <c:v>14.99</c:v>
                </c:pt>
                <c:pt idx="438">
                  <c:v>10.4</c:v>
                </c:pt>
                <c:pt idx="439">
                  <c:v>12.5</c:v>
                </c:pt>
                <c:pt idx="440">
                  <c:v>15.95</c:v>
                </c:pt>
                <c:pt idx="441">
                  <c:v>8.24</c:v>
                </c:pt>
                <c:pt idx="442">
                  <c:v>15.9</c:v>
                </c:pt>
                <c:pt idx="443">
                  <c:v>11.37</c:v>
                </c:pt>
                <c:pt idx="444">
                  <c:v>14.44</c:v>
                </c:pt>
                <c:pt idx="445">
                  <c:v>11.48</c:v>
                </c:pt>
                <c:pt idx="446">
                  <c:v>82.15</c:v>
                </c:pt>
                <c:pt idx="447">
                  <c:v>23.23</c:v>
                </c:pt>
                <c:pt idx="448">
                  <c:v>15.29</c:v>
                </c:pt>
                <c:pt idx="449">
                  <c:v>15.85</c:v>
                </c:pt>
                <c:pt idx="450">
                  <c:v>12.6</c:v>
                </c:pt>
                <c:pt idx="451">
                  <c:v>12.92</c:v>
                </c:pt>
                <c:pt idx="452">
                  <c:v>10.14</c:v>
                </c:pt>
                <c:pt idx="453">
                  <c:v>12.87</c:v>
                </c:pt>
                <c:pt idx="454">
                  <c:v>19.100000000000001</c:v>
                </c:pt>
                <c:pt idx="455">
                  <c:v>17.329999999999998</c:v>
                </c:pt>
                <c:pt idx="456">
                  <c:v>22.97</c:v>
                </c:pt>
                <c:pt idx="457">
                  <c:v>9.25</c:v>
                </c:pt>
                <c:pt idx="458">
                  <c:v>15.64</c:v>
                </c:pt>
                <c:pt idx="459">
                  <c:v>18.289999999999996</c:v>
                </c:pt>
                <c:pt idx="460">
                  <c:v>17.07</c:v>
                </c:pt>
                <c:pt idx="461">
                  <c:v>17.54</c:v>
                </c:pt>
                <c:pt idx="462">
                  <c:v>16.989999999999998</c:v>
                </c:pt>
                <c:pt idx="463">
                  <c:v>14.61</c:v>
                </c:pt>
                <c:pt idx="464">
                  <c:v>13.38</c:v>
                </c:pt>
                <c:pt idx="465">
                  <c:v>27.57</c:v>
                </c:pt>
                <c:pt idx="466">
                  <c:v>22.99</c:v>
                </c:pt>
                <c:pt idx="467">
                  <c:v>16.97</c:v>
                </c:pt>
                <c:pt idx="468">
                  <c:v>12.74</c:v>
                </c:pt>
                <c:pt idx="469">
                  <c:v>15.96</c:v>
                </c:pt>
                <c:pt idx="470">
                  <c:v>11.6</c:v>
                </c:pt>
                <c:pt idx="471">
                  <c:v>19.87</c:v>
                </c:pt>
                <c:pt idx="472">
                  <c:v>13.39</c:v>
                </c:pt>
                <c:pt idx="473">
                  <c:v>14.411666666666662</c:v>
                </c:pt>
                <c:pt idx="474">
                  <c:v>16.600000000000001</c:v>
                </c:pt>
                <c:pt idx="475">
                  <c:v>18.990000000000002</c:v>
                </c:pt>
                <c:pt idx="476">
                  <c:v>15.98</c:v>
                </c:pt>
                <c:pt idx="477">
                  <c:v>25</c:v>
                </c:pt>
                <c:pt idx="478">
                  <c:v>13.289999999999996</c:v>
                </c:pt>
                <c:pt idx="479">
                  <c:v>9.6</c:v>
                </c:pt>
                <c:pt idx="480">
                  <c:v>9.8000000000000007</c:v>
                </c:pt>
                <c:pt idx="481">
                  <c:v>11.95</c:v>
                </c:pt>
                <c:pt idx="482">
                  <c:v>13.99</c:v>
                </c:pt>
                <c:pt idx="483">
                  <c:v>7.99</c:v>
                </c:pt>
                <c:pt idx="484">
                  <c:v>35.299999999999997</c:v>
                </c:pt>
                <c:pt idx="485">
                  <c:v>18.89</c:v>
                </c:pt>
                <c:pt idx="486">
                  <c:v>5.99</c:v>
                </c:pt>
                <c:pt idx="487">
                  <c:v>13.514999999999999</c:v>
                </c:pt>
                <c:pt idx="488">
                  <c:v>11.49</c:v>
                </c:pt>
                <c:pt idx="489">
                  <c:v>13.95</c:v>
                </c:pt>
                <c:pt idx="490">
                  <c:v>11.4</c:v>
                </c:pt>
                <c:pt idx="491">
                  <c:v>15.5</c:v>
                </c:pt>
                <c:pt idx="492">
                  <c:v>25</c:v>
                </c:pt>
                <c:pt idx="493">
                  <c:v>6.9900000000000011</c:v>
                </c:pt>
                <c:pt idx="494">
                  <c:v>9.9</c:v>
                </c:pt>
                <c:pt idx="495">
                  <c:v>10.35</c:v>
                </c:pt>
                <c:pt idx="496">
                  <c:v>14.03</c:v>
                </c:pt>
                <c:pt idx="497">
                  <c:v>22.07</c:v>
                </c:pt>
                <c:pt idx="498">
                  <c:v>9.4800000000000022</c:v>
                </c:pt>
                <c:pt idx="499">
                  <c:v>11</c:v>
                </c:pt>
                <c:pt idx="500">
                  <c:v>10.49</c:v>
                </c:pt>
                <c:pt idx="501">
                  <c:v>24</c:v>
                </c:pt>
                <c:pt idx="502">
                  <c:v>13</c:v>
                </c:pt>
                <c:pt idx="503">
                  <c:v>6.98</c:v>
                </c:pt>
                <c:pt idx="504">
                  <c:v>9.35</c:v>
                </c:pt>
                <c:pt idx="505">
                  <c:v>1.5</c:v>
                </c:pt>
                <c:pt idx="506">
                  <c:v>16.68</c:v>
                </c:pt>
                <c:pt idx="507">
                  <c:v>12.89</c:v>
                </c:pt>
                <c:pt idx="508">
                  <c:v>13.64</c:v>
                </c:pt>
                <c:pt idx="509">
                  <c:v>9.19</c:v>
                </c:pt>
                <c:pt idx="510">
                  <c:v>7.38</c:v>
                </c:pt>
                <c:pt idx="511">
                  <c:v>8.94</c:v>
                </c:pt>
                <c:pt idx="512">
                  <c:v>9.09</c:v>
                </c:pt>
                <c:pt idx="513">
                  <c:v>14.95</c:v>
                </c:pt>
                <c:pt idx="514">
                  <c:v>7.5</c:v>
                </c:pt>
                <c:pt idx="515">
                  <c:v>13.32</c:v>
                </c:pt>
                <c:pt idx="516">
                  <c:v>9.82</c:v>
                </c:pt>
                <c:pt idx="517">
                  <c:v>20.72</c:v>
                </c:pt>
                <c:pt idx="518">
                  <c:v>14.72</c:v>
                </c:pt>
                <c:pt idx="519">
                  <c:v>27.99</c:v>
                </c:pt>
                <c:pt idx="520">
                  <c:v>7.74</c:v>
                </c:pt>
                <c:pt idx="521">
                  <c:v>13.79</c:v>
                </c:pt>
                <c:pt idx="522">
                  <c:v>19.809999999999999</c:v>
                </c:pt>
                <c:pt idx="523">
                  <c:v>9.89</c:v>
                </c:pt>
                <c:pt idx="524">
                  <c:v>6.9200000000000008</c:v>
                </c:pt>
                <c:pt idx="525">
                  <c:v>12.285</c:v>
                </c:pt>
                <c:pt idx="526">
                  <c:v>11.93</c:v>
                </c:pt>
                <c:pt idx="527">
                  <c:v>11.12</c:v>
                </c:pt>
                <c:pt idx="528">
                  <c:v>22.8</c:v>
                </c:pt>
                <c:pt idx="529">
                  <c:v>9.49</c:v>
                </c:pt>
                <c:pt idx="530">
                  <c:v>17.100000000000001</c:v>
                </c:pt>
                <c:pt idx="531">
                  <c:v>8.48</c:v>
                </c:pt>
                <c:pt idx="532">
                  <c:v>8.14</c:v>
                </c:pt>
                <c:pt idx="533">
                  <c:v>12.06</c:v>
                </c:pt>
                <c:pt idx="534">
                  <c:v>3.97</c:v>
                </c:pt>
                <c:pt idx="535">
                  <c:v>22.33</c:v>
                </c:pt>
                <c:pt idx="536">
                  <c:v>15.99</c:v>
                </c:pt>
                <c:pt idx="537">
                  <c:v>15.2</c:v>
                </c:pt>
                <c:pt idx="538">
                  <c:v>14.4</c:v>
                </c:pt>
                <c:pt idx="539">
                  <c:v>6.79</c:v>
                </c:pt>
                <c:pt idx="540">
                  <c:v>25.41</c:v>
                </c:pt>
                <c:pt idx="541">
                  <c:v>13.73</c:v>
                </c:pt>
                <c:pt idx="542">
                  <c:v>10.42</c:v>
                </c:pt>
                <c:pt idx="543">
                  <c:v>14.35</c:v>
                </c:pt>
                <c:pt idx="544">
                  <c:v>13.69</c:v>
                </c:pt>
                <c:pt idx="545">
                  <c:v>9.49</c:v>
                </c:pt>
                <c:pt idx="546">
                  <c:v>10.4</c:v>
                </c:pt>
                <c:pt idx="547">
                  <c:v>12.138000000000002</c:v>
                </c:pt>
                <c:pt idx="548">
                  <c:v>8.7200000000000006</c:v>
                </c:pt>
                <c:pt idx="549">
                  <c:v>20.58</c:v>
                </c:pt>
                <c:pt idx="550">
                  <c:v>12.2</c:v>
                </c:pt>
                <c:pt idx="551">
                  <c:v>22.600000000000005</c:v>
                </c:pt>
                <c:pt idx="552">
                  <c:v>11.69</c:v>
                </c:pt>
                <c:pt idx="553">
                  <c:v>59.9</c:v>
                </c:pt>
                <c:pt idx="554">
                  <c:v>12.6225</c:v>
                </c:pt>
                <c:pt idx="555">
                  <c:v>8.9700000000000006</c:v>
                </c:pt>
                <c:pt idx="556">
                  <c:v>14.67</c:v>
                </c:pt>
                <c:pt idx="557">
                  <c:v>14.29</c:v>
                </c:pt>
                <c:pt idx="558">
                  <c:v>13.03</c:v>
                </c:pt>
                <c:pt idx="559">
                  <c:v>19.3</c:v>
                </c:pt>
                <c:pt idx="560">
                  <c:v>14.57</c:v>
                </c:pt>
                <c:pt idx="561">
                  <c:v>15.79</c:v>
                </c:pt>
                <c:pt idx="562">
                  <c:v>13.55</c:v>
                </c:pt>
                <c:pt idx="563">
                  <c:v>18.93</c:v>
                </c:pt>
                <c:pt idx="564">
                  <c:v>11.52</c:v>
                </c:pt>
                <c:pt idx="565">
                  <c:v>22.79</c:v>
                </c:pt>
                <c:pt idx="566">
                  <c:v>14.95</c:v>
                </c:pt>
                <c:pt idx="567">
                  <c:v>10.44</c:v>
                </c:pt>
                <c:pt idx="568">
                  <c:v>13.99</c:v>
                </c:pt>
                <c:pt idx="569">
                  <c:v>13.08</c:v>
                </c:pt>
                <c:pt idx="570">
                  <c:v>32</c:v>
                </c:pt>
                <c:pt idx="571">
                  <c:v>12.800000000000002</c:v>
                </c:pt>
                <c:pt idx="572">
                  <c:v>17.36</c:v>
                </c:pt>
                <c:pt idx="573">
                  <c:v>8.32</c:v>
                </c:pt>
                <c:pt idx="574">
                  <c:v>17.489999999999998</c:v>
                </c:pt>
                <c:pt idx="575">
                  <c:v>19</c:v>
                </c:pt>
                <c:pt idx="576">
                  <c:v>16.25</c:v>
                </c:pt>
                <c:pt idx="577">
                  <c:v>14.53</c:v>
                </c:pt>
                <c:pt idx="578">
                  <c:v>12.49</c:v>
                </c:pt>
                <c:pt idx="579">
                  <c:v>11.78</c:v>
                </c:pt>
                <c:pt idx="580">
                  <c:v>12.07</c:v>
                </c:pt>
                <c:pt idx="581">
                  <c:v>16</c:v>
                </c:pt>
                <c:pt idx="582">
                  <c:v>11.26</c:v>
                </c:pt>
                <c:pt idx="583">
                  <c:v>10.41</c:v>
                </c:pt>
                <c:pt idx="584">
                  <c:v>9.57</c:v>
                </c:pt>
                <c:pt idx="585">
                  <c:v>20.260000000000002</c:v>
                </c:pt>
                <c:pt idx="586">
                  <c:v>13.29</c:v>
                </c:pt>
                <c:pt idx="587">
                  <c:v>9.6300000000000008</c:v>
                </c:pt>
                <c:pt idx="588">
                  <c:v>16.260000000000002</c:v>
                </c:pt>
                <c:pt idx="589">
                  <c:v>16.95</c:v>
                </c:pt>
                <c:pt idx="590">
                  <c:v>39.99</c:v>
                </c:pt>
                <c:pt idx="591">
                  <c:v>34.771111111111118</c:v>
                </c:pt>
                <c:pt idx="592">
                  <c:v>9.09</c:v>
                </c:pt>
                <c:pt idx="593">
                  <c:v>6.21</c:v>
                </c:pt>
                <c:pt idx="594">
                  <c:v>10.33</c:v>
                </c:pt>
                <c:pt idx="595">
                  <c:v>11.8</c:v>
                </c:pt>
                <c:pt idx="596">
                  <c:v>14.89</c:v>
                </c:pt>
                <c:pt idx="597">
                  <c:v>9.49</c:v>
                </c:pt>
                <c:pt idx="598">
                  <c:v>14.29</c:v>
                </c:pt>
                <c:pt idx="599">
                  <c:v>15</c:v>
                </c:pt>
                <c:pt idx="600">
                  <c:v>15.99</c:v>
                </c:pt>
                <c:pt idx="601">
                  <c:v>26.43</c:v>
                </c:pt>
                <c:pt idx="602">
                  <c:v>12.69</c:v>
                </c:pt>
                <c:pt idx="603">
                  <c:v>14.44</c:v>
                </c:pt>
                <c:pt idx="604">
                  <c:v>13.32</c:v>
                </c:pt>
                <c:pt idx="605">
                  <c:v>14.520000000000001</c:v>
                </c:pt>
                <c:pt idx="606">
                  <c:v>14.39</c:v>
                </c:pt>
                <c:pt idx="607">
                  <c:v>16.05</c:v>
                </c:pt>
                <c:pt idx="608">
                  <c:v>13.98</c:v>
                </c:pt>
                <c:pt idx="609">
                  <c:v>20.49</c:v>
                </c:pt>
                <c:pt idx="610">
                  <c:v>13.79</c:v>
                </c:pt>
                <c:pt idx="611">
                  <c:v>4.9800000000000004</c:v>
                </c:pt>
                <c:pt idx="612">
                  <c:v>19.190000000000001</c:v>
                </c:pt>
                <c:pt idx="613">
                  <c:v>7.51</c:v>
                </c:pt>
                <c:pt idx="614">
                  <c:v>14.75</c:v>
                </c:pt>
                <c:pt idx="615">
                  <c:v>20.149999999999999</c:v>
                </c:pt>
                <c:pt idx="616">
                  <c:v>10.71</c:v>
                </c:pt>
                <c:pt idx="617">
                  <c:v>19.420000000000002</c:v>
                </c:pt>
                <c:pt idx="618">
                  <c:v>16.39</c:v>
                </c:pt>
                <c:pt idx="619">
                  <c:v>15.4</c:v>
                </c:pt>
                <c:pt idx="620">
                  <c:v>10.61</c:v>
                </c:pt>
                <c:pt idx="621">
                  <c:v>11.99</c:v>
                </c:pt>
                <c:pt idx="622">
                  <c:v>12.99</c:v>
                </c:pt>
                <c:pt idx="623">
                  <c:v>17</c:v>
                </c:pt>
                <c:pt idx="624">
                  <c:v>14.75</c:v>
                </c:pt>
                <c:pt idx="625">
                  <c:v>12.75</c:v>
                </c:pt>
                <c:pt idx="626">
                  <c:v>14.35</c:v>
                </c:pt>
                <c:pt idx="627">
                  <c:v>9.42</c:v>
                </c:pt>
                <c:pt idx="628">
                  <c:v>12.58</c:v>
                </c:pt>
                <c:pt idx="629">
                  <c:v>9.42</c:v>
                </c:pt>
                <c:pt idx="630">
                  <c:v>13.4</c:v>
                </c:pt>
                <c:pt idx="631">
                  <c:v>10.59</c:v>
                </c:pt>
                <c:pt idx="632">
                  <c:v>18.46</c:v>
                </c:pt>
                <c:pt idx="633">
                  <c:v>12.99</c:v>
                </c:pt>
                <c:pt idx="634">
                  <c:v>17.690000000000001</c:v>
                </c:pt>
                <c:pt idx="635">
                  <c:v>17.14</c:v>
                </c:pt>
                <c:pt idx="636">
                  <c:v>14.52</c:v>
                </c:pt>
                <c:pt idx="637">
                  <c:v>9.99</c:v>
                </c:pt>
                <c:pt idx="638">
                  <c:v>10.34</c:v>
                </c:pt>
                <c:pt idx="639">
                  <c:v>14.9</c:v>
                </c:pt>
                <c:pt idx="640">
                  <c:v>11.94</c:v>
                </c:pt>
                <c:pt idx="641">
                  <c:v>17.989999999999998</c:v>
                </c:pt>
                <c:pt idx="642">
                  <c:v>14.35</c:v>
                </c:pt>
                <c:pt idx="643">
                  <c:v>9</c:v>
                </c:pt>
                <c:pt idx="644">
                  <c:v>9.57</c:v>
                </c:pt>
                <c:pt idx="645">
                  <c:v>14.99</c:v>
                </c:pt>
                <c:pt idx="646">
                  <c:v>13.95</c:v>
                </c:pt>
                <c:pt idx="647">
                  <c:v>13.91</c:v>
                </c:pt>
                <c:pt idx="648">
                  <c:v>9.99</c:v>
                </c:pt>
                <c:pt idx="649">
                  <c:v>12.99</c:v>
                </c:pt>
                <c:pt idx="650">
                  <c:v>11.88</c:v>
                </c:pt>
                <c:pt idx="651">
                  <c:v>12.11</c:v>
                </c:pt>
                <c:pt idx="652">
                  <c:v>11.29</c:v>
                </c:pt>
                <c:pt idx="653">
                  <c:v>7.59</c:v>
                </c:pt>
                <c:pt idx="654">
                  <c:v>6.99</c:v>
                </c:pt>
                <c:pt idx="655">
                  <c:v>58.9</c:v>
                </c:pt>
                <c:pt idx="656">
                  <c:v>11.71</c:v>
                </c:pt>
                <c:pt idx="657">
                  <c:v>13.5</c:v>
                </c:pt>
                <c:pt idx="658">
                  <c:v>9.99</c:v>
                </c:pt>
                <c:pt idx="659">
                  <c:v>12.32</c:v>
                </c:pt>
                <c:pt idx="660">
                  <c:v>4.93</c:v>
                </c:pt>
                <c:pt idx="661">
                  <c:v>27.49</c:v>
                </c:pt>
                <c:pt idx="662">
                  <c:v>24.5</c:v>
                </c:pt>
                <c:pt idx="663">
                  <c:v>10.79</c:v>
                </c:pt>
                <c:pt idx="664">
                  <c:v>13.99</c:v>
                </c:pt>
                <c:pt idx="665">
                  <c:v>14.68</c:v>
                </c:pt>
                <c:pt idx="666">
                  <c:v>12.49</c:v>
                </c:pt>
                <c:pt idx="667">
                  <c:v>13.4</c:v>
                </c:pt>
                <c:pt idx="668">
                  <c:v>14.18</c:v>
                </c:pt>
                <c:pt idx="669">
                  <c:v>14.95</c:v>
                </c:pt>
                <c:pt idx="670">
                  <c:v>8.5499999999999989</c:v>
                </c:pt>
                <c:pt idx="671">
                  <c:v>5.28</c:v>
                </c:pt>
                <c:pt idx="672">
                  <c:v>53.99</c:v>
                </c:pt>
                <c:pt idx="673">
                  <c:v>14.5</c:v>
                </c:pt>
                <c:pt idx="674">
                  <c:v>13.2</c:v>
                </c:pt>
                <c:pt idx="675">
                  <c:v>8.09</c:v>
                </c:pt>
                <c:pt idx="676">
                  <c:v>5.98</c:v>
                </c:pt>
                <c:pt idx="677">
                  <c:v>8.3699999999999992</c:v>
                </c:pt>
                <c:pt idx="678">
                  <c:v>22.49</c:v>
                </c:pt>
                <c:pt idx="679">
                  <c:v>11.87</c:v>
                </c:pt>
                <c:pt idx="680">
                  <c:v>16.75</c:v>
                </c:pt>
                <c:pt idx="681">
                  <c:v>7.49</c:v>
                </c:pt>
                <c:pt idx="682">
                  <c:v>16.321999999999996</c:v>
                </c:pt>
                <c:pt idx="683">
                  <c:v>8.39</c:v>
                </c:pt>
                <c:pt idx="684">
                  <c:v>17.649999999999999</c:v>
                </c:pt>
                <c:pt idx="685">
                  <c:v>9.99</c:v>
                </c:pt>
                <c:pt idx="686">
                  <c:v>11.49</c:v>
                </c:pt>
                <c:pt idx="687">
                  <c:v>8.93</c:v>
                </c:pt>
                <c:pt idx="688">
                  <c:v>25.99</c:v>
                </c:pt>
                <c:pt idx="689">
                  <c:v>10.28</c:v>
                </c:pt>
                <c:pt idx="690">
                  <c:v>9.2899999999999991</c:v>
                </c:pt>
                <c:pt idx="691">
                  <c:v>12.274999999999999</c:v>
                </c:pt>
                <c:pt idx="692">
                  <c:v>12.93</c:v>
                </c:pt>
                <c:pt idx="693">
                  <c:v>20.059999999999999</c:v>
                </c:pt>
                <c:pt idx="694">
                  <c:v>21.49</c:v>
                </c:pt>
                <c:pt idx="695">
                  <c:v>13.98</c:v>
                </c:pt>
                <c:pt idx="696">
                  <c:v>11.34</c:v>
                </c:pt>
                <c:pt idx="697">
                  <c:v>15.49</c:v>
                </c:pt>
                <c:pt idx="698">
                  <c:v>12.85</c:v>
                </c:pt>
                <c:pt idx="699">
                  <c:v>10.4</c:v>
                </c:pt>
                <c:pt idx="700">
                  <c:v>6.99</c:v>
                </c:pt>
                <c:pt idx="701">
                  <c:v>14.039999999999996</c:v>
                </c:pt>
                <c:pt idx="702">
                  <c:v>31.61</c:v>
                </c:pt>
                <c:pt idx="703">
                  <c:v>12.99</c:v>
                </c:pt>
                <c:pt idx="704">
                  <c:v>4.99</c:v>
                </c:pt>
                <c:pt idx="705">
                  <c:v>8.4700000000000006</c:v>
                </c:pt>
                <c:pt idx="706">
                  <c:v>14.89</c:v>
                </c:pt>
                <c:pt idx="707">
                  <c:v>17.399999999999999</c:v>
                </c:pt>
                <c:pt idx="708">
                  <c:v>11.66</c:v>
                </c:pt>
                <c:pt idx="709">
                  <c:v>33.99</c:v>
                </c:pt>
                <c:pt idx="710">
                  <c:v>11.28</c:v>
                </c:pt>
                <c:pt idx="711">
                  <c:v>5.98</c:v>
                </c:pt>
                <c:pt idx="712">
                  <c:v>9.99</c:v>
                </c:pt>
                <c:pt idx="713">
                  <c:v>14.49</c:v>
                </c:pt>
                <c:pt idx="714">
                  <c:v>13.3</c:v>
                </c:pt>
                <c:pt idx="715">
                  <c:v>8.73</c:v>
                </c:pt>
                <c:pt idx="716">
                  <c:v>11.89</c:v>
                </c:pt>
                <c:pt idx="717">
                  <c:v>23.65</c:v>
                </c:pt>
                <c:pt idx="718">
                  <c:v>15.644444444444442</c:v>
                </c:pt>
                <c:pt idx="719">
                  <c:v>19.59</c:v>
                </c:pt>
                <c:pt idx="720">
                  <c:v>13.96</c:v>
                </c:pt>
                <c:pt idx="721">
                  <c:v>12.77</c:v>
                </c:pt>
                <c:pt idx="722">
                  <c:v>7</c:v>
                </c:pt>
                <c:pt idx="723">
                  <c:v>4.9800000000000004</c:v>
                </c:pt>
                <c:pt idx="724">
                  <c:v>12.228</c:v>
                </c:pt>
                <c:pt idx="725">
                  <c:v>13.2</c:v>
                </c:pt>
                <c:pt idx="726">
                  <c:v>5</c:v>
                </c:pt>
                <c:pt idx="727">
                  <c:v>15.74</c:v>
                </c:pt>
                <c:pt idx="728">
                  <c:v>8.15</c:v>
                </c:pt>
                <c:pt idx="729">
                  <c:v>16.13</c:v>
                </c:pt>
                <c:pt idx="730">
                  <c:v>13.49</c:v>
                </c:pt>
                <c:pt idx="731">
                  <c:v>18.239999999999998</c:v>
                </c:pt>
                <c:pt idx="732">
                  <c:v>16.690000000000001</c:v>
                </c:pt>
                <c:pt idx="733">
                  <c:v>13.98</c:v>
                </c:pt>
                <c:pt idx="734">
                  <c:v>34.229999999999997</c:v>
                </c:pt>
                <c:pt idx="735">
                  <c:v>13.92</c:v>
                </c:pt>
                <c:pt idx="736">
                  <c:v>9.67</c:v>
                </c:pt>
                <c:pt idx="737">
                  <c:v>8.9600000000000009</c:v>
                </c:pt>
                <c:pt idx="738">
                  <c:v>32.99</c:v>
                </c:pt>
                <c:pt idx="739">
                  <c:v>15.99</c:v>
                </c:pt>
                <c:pt idx="740">
                  <c:v>8.4499999999999993</c:v>
                </c:pt>
                <c:pt idx="741">
                  <c:v>16.5</c:v>
                </c:pt>
                <c:pt idx="742">
                  <c:v>13.49</c:v>
                </c:pt>
                <c:pt idx="743">
                  <c:v>9.4499999999999993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F21-4E1C-8252-D068575A1A15}"/>
            </c:ext>
          </c:extLst>
        </c:ser>
        <c:ser>
          <c:idx val="1"/>
          <c:order val="1"/>
          <c:tx>
            <c:strRef>
              <c:f>'Q10'!$C$3</c:f>
              <c:strCache>
                <c:ptCount val="1"/>
                <c:pt idx="0">
                  <c:v>Max of year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'Q10'!$A$4:$A$748</c:f>
              <c:strCache>
                <c:ptCount val="744"/>
                <c:pt idx="0">
                  <c:v>1984</c:v>
                </c:pt>
                <c:pt idx="1">
                  <c:v>10-Day Green Smoothie Cleanse</c:v>
                </c:pt>
                <c:pt idx="2">
                  <c:v>10-Day Green Smoothie Cleanse: Lose Up to 15 Pounds in 10 Days!</c:v>
                </c:pt>
                <c:pt idx="3">
                  <c:v>11/22/63: A Novel</c:v>
                </c:pt>
                <c:pt idx="4">
                  <c:v>12 Rules for Life: An Antidote to Chaos</c:v>
                </c:pt>
                <c:pt idx="5">
                  <c:v>1Q84: A novel</c:v>
                </c:pt>
                <c:pt idx="6">
                  <c:v>41: A Portrait of My Father</c:v>
                </c:pt>
                <c:pt idx="7">
                  <c:v>5,000 Awesome Facts (About Everything!)</c:v>
                </c:pt>
                <c:pt idx="8">
                  <c:v>A Bold Fresh Piece of Humanity</c:v>
                </c:pt>
                <c:pt idx="9">
                  <c:v>A Dance with Dragons (A Song of Ice and Fire)</c:v>
                </c:pt>
                <c:pt idx="10">
                  <c:v>A Day in the Sun (Disney Frozen) (Pictureback(R))</c:v>
                </c:pt>
                <c:pt idx="11">
                  <c:v>A Game of Thrones / A Clash of Kings / A Storm of Swords / A Feast of Crows / A Dance with Dragons</c:v>
                </c:pt>
                <c:pt idx="12">
                  <c:v>A Gentleman in Moscow: A Novel</c:v>
                </c:pt>
                <c:pt idx="13">
                  <c:v>A Guide to the Project Management Body of Knowledge</c:v>
                </c:pt>
                <c:pt idx="14">
                  <c:v>A Higher Loyalty: Truth, Lies, and Leadership</c:v>
                </c:pt>
                <c:pt idx="15">
                  <c:v>A Long Walk to Water: Based on a True Story</c:v>
                </c:pt>
                <c:pt idx="16">
                  <c:v>A Man Called Ove: A Novel</c:v>
                </c:pt>
                <c:pt idx="17">
                  <c:v>A Memory of Light (Wheel of Time, Book 14) (Wheel of Time, 14)</c:v>
                </c:pt>
                <c:pt idx="18">
                  <c:v>A Patriot's History of the United States: From Columbus's Great Discovery to the War on Terror</c:v>
                </c:pt>
                <c:pt idx="19">
                  <c:v>A Promised Land</c:v>
                </c:pt>
                <c:pt idx="20">
                  <c:v>A Stolen Life: A Memoir</c:v>
                </c:pt>
                <c:pt idx="21">
                  <c:v>A Time for Mercy (Jake Brigance)</c:v>
                </c:pt>
                <c:pt idx="22">
                  <c:v>A Visit from the Goon Squad</c:v>
                </c:pt>
                <c:pt idx="23">
                  <c:v>A Wrinkle in Time (Time Quintet)</c:v>
                </c:pt>
                <c:pt idx="24">
                  <c:v>Act Like a Lady, Think Like a Man: What Men Really Think About Love, Relationships, Intimacy, and Commitment</c:v>
                </c:pt>
                <c:pt idx="25">
                  <c:v>Adult Coloring Book Designs: Stress Relief Coloring Book: Garden Designs, Mandalas, Animals, and Paisley Patterns Paperback</c:v>
                </c:pt>
                <c:pt idx="26">
                  <c:v>Adult Coloring Book: Stress Relieving Animal Designs</c:v>
                </c:pt>
                <c:pt idx="27">
                  <c:v>Adult Coloring Book: Stress Relieving Patterns</c:v>
                </c:pt>
                <c:pt idx="28">
                  <c:v>Adult Coloring Books: A Coloring Book for Adults Featuring Mandalas and Henna Inspired Flowers, Animals, and Paisley Patterns</c:v>
                </c:pt>
                <c:pt idx="29">
                  <c:v>Against All Grain: Delectable Paleo Recipes To Eat Well And Feel Great</c:v>
                </c:pt>
                <c:pt idx="30">
                  <c:v>Air Fryer Cookbook: 600 Effortless Air Fryer Recipes for Beginners and Advanced Users</c:v>
                </c:pt>
                <c:pt idx="31">
                  <c:v>Al Franken, Giant of the Senate</c:v>
                </c:pt>
                <c:pt idx="32">
                  <c:v>Alexander Hamilton</c:v>
                </c:pt>
                <c:pt idx="33">
                  <c:v>All the Light We Cannot See</c:v>
                </c:pt>
                <c:pt idx="34">
                  <c:v>Allegiant</c:v>
                </c:pt>
                <c:pt idx="35">
                  <c:v>America Again: Re-becoming the Greatness We Never Weren't</c:v>
                </c:pt>
                <c:pt idx="36">
                  <c:v>America the Beautiful: Rediscovering What Made This Nation Great</c:v>
                </c:pt>
                <c:pt idx="37">
                  <c:v>American Assassin: A Thriller (A Mitch Rapp Novel)</c:v>
                </c:pt>
                <c:pt idx="38">
                  <c:v>American Dirt (Oprah's Book Club): A Novel</c:v>
                </c:pt>
                <c:pt idx="39">
                  <c:v>American Marxism</c:v>
                </c:pt>
                <c:pt idx="40">
                  <c:v>American Sniper: The Autobiography of the Most Lethal Sniper in U.S. Military History</c:v>
                </c:pt>
                <c:pt idx="41">
                  <c:v>An Echo in the Bone (Outlander)</c:v>
                </c:pt>
                <c:pt idx="42">
                  <c:v>And the Mountains Echoed</c:v>
                </c:pt>
                <c:pt idx="43">
                  <c:v>Arguing with Idiots: How to Stop Small Minds and Big Government</c:v>
                </c:pt>
                <c:pt idx="44">
                  <c:v>Artisan Bread in Five Minutes a Day: The Discovery That Revolutionizes Home Baking</c:v>
                </c:pt>
                <c:pt idx="45">
                  <c:v>Astrophysics for People in a Hurry</c:v>
                </c:pt>
                <c:pt idx="46">
                  <c:v>Atlas of the Heart: Mapping Meaningful Connection and the Language of Human Experience</c:v>
                </c:pt>
                <c:pt idx="47">
                  <c:v>Atlas Shrugged</c:v>
                </c:pt>
                <c:pt idx="48">
                  <c:v>Atomic Habits: An Easy &amp; Proven Way to Build Good Habits &amp; Break Bad Ones</c:v>
                </c:pt>
                <c:pt idx="49">
                  <c:v>Autobiography of Mark Twain, Vol. 1</c:v>
                </c:pt>
                <c:pt idx="50">
                  <c:v>Awesome Science Experiments for Kids: 100+ Fun STEM / STEAM Projects and Why They Work (Awesome STEAM Activities for Kids)</c:v>
                </c:pt>
                <c:pt idx="51">
                  <c:v>Baby Touch and Feel: Animals</c:v>
                </c:pt>
                <c:pt idx="52">
                  <c:v>Balance (Angie's  Extreme Stress Menders)</c:v>
                </c:pt>
                <c:pt idx="53">
                  <c:v>Bared to You</c:v>
                </c:pt>
                <c:pt idx="54">
                  <c:v>Barefoot Contessa Foolproof: Recipes You Can Trust: A Cookbook</c:v>
                </c:pt>
                <c:pt idx="55">
                  <c:v>Barefoot Contessa, How Easy Is That?: Fabulous Recipes &amp; Easy Tips</c:v>
                </c:pt>
                <c:pt idx="56">
                  <c:v>Becoming</c:v>
                </c:pt>
                <c:pt idx="57">
                  <c:v>Becoming a Supple Leopard: Movement, Mobility, and Maintenance of the Human Animal</c:v>
                </c:pt>
                <c:pt idx="58">
                  <c:v>Before We Were Yours: A Novel</c:v>
                </c:pt>
                <c:pt idx="59">
                  <c:v>Behind the Beautiful Forevers: Life, Death, and Hope in a Mumbai Undercity</c:v>
                </c:pt>
                <c:pt idx="60">
                  <c:v>Being Mortal: Medicine and What Matters in the End</c:v>
                </c:pt>
                <c:pt idx="61">
                  <c:v>Beneath a Scarlet Sky: A Novel</c:v>
                </c:pt>
                <c:pt idx="62">
                  <c:v>Between the World and Me</c:v>
                </c:pt>
                <c:pt idx="63">
                  <c:v>Big Little Lies</c:v>
                </c:pt>
                <c:pt idx="64">
                  <c:v>Big Shot Diary of a Wimpy Kid Book 16</c:v>
                </c:pt>
                <c:pt idx="65">
                  <c:v>Blackout: How Black America Can Make Its Second Escape from the Democrat Plantation</c:v>
                </c:pt>
                <c:pt idx="66">
                  <c:v>Blink: The Power of Thinking Without Thinking</c:v>
                </c:pt>
                <c:pt idx="67">
                  <c:v>Blowout: Corrupted Democracy, Rogue State Russia, and the Richest, Most Destructive Industry on Earth</c:v>
                </c:pt>
                <c:pt idx="68">
                  <c:v>Boomerang: Travels in the New Third World</c:v>
                </c:pt>
                <c:pt idx="69">
                  <c:v>Born to Run</c:v>
                </c:pt>
                <c:pt idx="70">
                  <c:v>Born to Run: A Hidden Tribe, Superathletes, and the Greatest Race the World Has Never Seen</c:v>
                </c:pt>
                <c:pt idx="71">
                  <c:v>Breaking Dawn (The Twilight Saga, Book 4)</c:v>
                </c:pt>
                <c:pt idx="72">
                  <c:v>Bring Up the Bodies</c:v>
                </c:pt>
                <c:pt idx="73">
                  <c:v>Broke: The Plan to Restore Our Trust, Truth and Treasure</c:v>
                </c:pt>
                <c:pt idx="74">
                  <c:v>Brown Bear, Brown Bear, What Do You See?</c:v>
                </c:pt>
                <c:pt idx="75">
                  <c:v>Burn After Writing</c:v>
                </c:pt>
                <c:pt idx="76">
                  <c:v>Burn After Writing (Pink)</c:v>
                </c:pt>
                <c:pt idx="77">
                  <c:v>Cabin Fever (Diary of a Wimpy Kid, Book 6)</c:v>
                </c:pt>
                <c:pt idx="78">
                  <c:v>Call Us What We Carry: Poems</c:v>
                </c:pt>
                <c:pt idx="79">
                  <c:v>Calm the F*ck Down: An Irreverent Adult Coloring Book</c:v>
                </c:pt>
                <c:pt idx="80">
                  <c:v>Camino Island: A Novel</c:v>
                </c:pt>
                <c:pt idx="81">
                  <c:v>Can't Hurt Me: Master Your Mind and Defy the Odds</c:v>
                </c:pt>
                <c:pt idx="82">
                  <c:v>Capital in the Twenty First Century</c:v>
                </c:pt>
                <c:pt idx="83">
                  <c:v>Carson Dellosa First Words Flash Cards, High Frequency Vocabulary Words and Picture for Preschool and Kindergarten, Sight Word Game for Toddlers Ages 4+ (54 Cards) Cards</c:v>
                </c:pt>
                <c:pt idx="84">
                  <c:v>Caste (Oprah's Book Club): The Origins of Our Discontents</c:v>
                </c:pt>
                <c:pt idx="85">
                  <c:v>Catching Fire (Hunger Games)</c:v>
                </c:pt>
                <c:pt idx="86">
                  <c:v>Catching Fire (The Hunger Games)</c:v>
                </c:pt>
                <c:pt idx="87">
                  <c:v>Change Sings: A Children's Anthem</c:v>
                </c:pt>
                <c:pt idx="88">
                  <c:v>Change Your Brain, Change Your Body: Use Your Brain to Get and Keep the Body You Have Always Wanted</c:v>
                </c:pt>
                <c:pt idx="89">
                  <c:v>Chelsea Chelsea Bang Bang</c:v>
                </c:pt>
                <c:pt idx="90">
                  <c:v>Chicka Chicka Boom Boom (Board Book)</c:v>
                </c:pt>
                <c:pt idx="91">
                  <c:v>Cleopatra: A Life</c:v>
                </c:pt>
                <c:pt idx="92">
                  <c:v>Cloud Atlas</c:v>
                </c:pt>
                <c:pt idx="93">
                  <c:v>Cook Yourself Thin: Skinny Meals You Can Make in Minutes</c:v>
                </c:pt>
                <c:pt idx="94">
                  <c:v>Cooking for Jeffrey: A Barefoot Contessa Cookbook</c:v>
                </c:pt>
                <c:pt idx="95">
                  <c:v>Cravings: Hungry for More: A Cookbook</c:v>
                </c:pt>
                <c:pt idx="96">
                  <c:v>Cravings: Recipes for All the Food You Want to Eat: A Cookbook</c:v>
                </c:pt>
                <c:pt idx="97">
                  <c:v>Crazy Love: Overwhelmed by a Relentless God</c:v>
                </c:pt>
                <c:pt idx="98">
                  <c:v>Crazy Rich Asians (Crazy Rich Asians Trilogy)</c:v>
                </c:pt>
                <c:pt idx="99">
                  <c:v>Creative Coloring Inspirations: Art Activity Pages to Relax and Enjoy! (Design Originals) 30 Motivating &amp; Creative Art Activities on High-Quality, Extra-Thick Perforated Pages that Won't Bleed Through</c:v>
                </c:pt>
                <c:pt idx="100">
                  <c:v>Creative Haven Creative Cats Coloring Book (Adult Coloring)</c:v>
                </c:pt>
                <c:pt idx="101">
                  <c:v>Creative Haven Owls Coloring Book (Adult Coloring)</c:v>
                </c:pt>
                <c:pt idx="102">
                  <c:v>Crisis of Character: A White House Secret Service Officer Discloses His Firsthand Experience with Hillary, Bill, and How They Operate</c:v>
                </c:pt>
                <c:pt idx="103">
                  <c:v>Crucial Conversations Tools for Talking When Stakes Are High, Second Edition</c:v>
                </c:pt>
                <c:pt idx="104">
                  <c:v>Crucial Conversations: Tools for Talking When Stakes are High</c:v>
                </c:pt>
                <c:pt idx="105">
                  <c:v>Crystals for Beginners: The Guide to Get Started with the Healing Power of Crystals</c:v>
                </c:pt>
                <c:pt idx="106">
                  <c:v>Culture of Corruption: Obama and His Team of Tax Cheats, Crooks, and Cronies</c:v>
                </c:pt>
                <c:pt idx="107">
                  <c:v>Cutting for Stone</c:v>
                </c:pt>
                <c:pt idx="108">
                  <c:v>D&amp;D Dungeon Master's Guide (Dungeons &amp; Dragons Core Rulebook)</c:v>
                </c:pt>
                <c:pt idx="109">
                  <c:v>D&amp;D Monster Manual (Dungeons &amp; Dragons Core Rulebook)</c:v>
                </c:pt>
                <c:pt idx="110">
                  <c:v>D&amp;D Player's Handbook (Dungeons &amp; Dragons Core Rulebook)</c:v>
                </c:pt>
                <c:pt idx="111">
                  <c:v>Daring Greatly: How the Courage to Be Vulnerable Transforms the Way We Live, Love, Parent, and Lead</c:v>
                </c:pt>
                <c:pt idx="112">
                  <c:v>David and Goliath: Underdogs, Misfits, and the Art of Battling Giants</c:v>
                </c:pt>
                <c:pt idx="113">
                  <c:v>Dead And Gone: A Sookie Stackhouse Novel (Sookie Stackhouse/True Blood)</c:v>
                </c:pt>
                <c:pt idx="114">
                  <c:v>Dead in the Family (Sookie Stackhouse/True Blood, Book 10)</c:v>
                </c:pt>
                <c:pt idx="115">
                  <c:v>Dead Reckoning (Sookie Stackhouse/True Blood, Book 11)</c:v>
                </c:pt>
                <c:pt idx="116">
                  <c:v>Dead Wake: The Last Crossing of the Lusitania</c:v>
                </c:pt>
                <c:pt idx="117">
                  <c:v>Deadlocked (Sookie Stackhouse/True Blood, Book 12)</c:v>
                </c:pt>
                <c:pt idx="118">
                  <c:v>Dear Zoo: A Lift-the-Flap Book</c:v>
                </c:pt>
                <c:pt idx="119">
                  <c:v>Decision Points</c:v>
                </c:pt>
                <c:pt idx="120">
                  <c:v>Decoded</c:v>
                </c:pt>
                <c:pt idx="121">
                  <c:v>Delivering Happiness: A Path to Profits, Passion, and Purpose</c:v>
                </c:pt>
                <c:pt idx="122">
                  <c:v>Detailed Designs and Beautiful Patterns (Sacred Mandala Designs and Patterns Coloring Books for Adults)</c:v>
                </c:pt>
                <c:pt idx="123">
                  <c:v>Diagnostic and Statistical Manual of Mental Disorders, 5th Edition: DSM-5</c:v>
                </c:pt>
                <c:pt idx="124">
                  <c:v>Diary of a Minecraft Zombie Book 1: A Scare of A Dare</c:v>
                </c:pt>
                <c:pt idx="125">
                  <c:v>Diary of a Wimpy Kid #10: Old School</c:v>
                </c:pt>
                <c:pt idx="126">
                  <c:v>Diary of a Wimpy Kid #11: Double Down</c:v>
                </c:pt>
                <c:pt idx="127">
                  <c:v>Diary of a Wimpy Kid #13: Meltdown</c:v>
                </c:pt>
                <c:pt idx="128">
                  <c:v>Diary of a Wimpy Kid Do-it-yourself Book</c:v>
                </c:pt>
                <c:pt idx="129">
                  <c:v>Diary of a Wimpy Kid, Book 1</c:v>
                </c:pt>
                <c:pt idx="130">
                  <c:v>Diary of a Wimpy Kid: Hard Luck, Book 8</c:v>
                </c:pt>
                <c:pt idx="131">
                  <c:v>Diary of a Wimpy Kid: The Long Haul</c:v>
                </c:pt>
                <c:pt idx="132">
                  <c:v>Difficult Riddles For Smart Kids: 300 Difficult Riddles And Brain Teasers Families Will Love (Books for Smart Kids)</c:v>
                </c:pt>
                <c:pt idx="133">
                  <c:v>Disloyal: A Memoir: The True Story of the Former Personal Attorney to President Donald J. Trump</c:v>
                </c:pt>
                <c:pt idx="134">
                  <c:v>Divergent</c:v>
                </c:pt>
                <c:pt idx="135">
                  <c:v>Divergent / Insurgent</c:v>
                </c:pt>
                <c:pt idx="136">
                  <c:v>Divergent / Insurgent / Allegiant</c:v>
                </c:pt>
                <c:pt idx="137">
                  <c:v>Divine Healing Hands: Experience Divine Power to Heal You, Animals, and Nature, and to Transform All Life (Soul Power)</c:v>
                </c:pt>
                <c:pt idx="138">
                  <c:v>Divine Soul Mind Body Healing and Transmission System: The Divine Way to Heal You, Humanity, Mother Earth, and All Universes</c:v>
                </c:pt>
                <c:pt idx="139">
                  <c:v>Doctor Sleep: A Novel</c:v>
                </c:pt>
                <c:pt idx="140">
                  <c:v>Dog Days (Diary of a Wimpy Kid, Book 4) (Volume 4)</c:v>
                </c:pt>
                <c:pt idx="141">
                  <c:v>Dog Man and Cat Kid: From the Creator of Captain Underpants (Dog Man #4)</c:v>
                </c:pt>
                <c:pt idx="142">
                  <c:v>Dog Man Unleashed: From the Creator of Captain Underpants (Dog Man #2)</c:v>
                </c:pt>
                <c:pt idx="143">
                  <c:v>Dog Man: A Tale of Two Kitties: From the Creator of Captain Underpants (Dog Man #3)</c:v>
                </c:pt>
                <c:pt idx="144">
                  <c:v>Dog Man: Brawl of the Wild: From the Creator of Captain Underpants (Dog Man #6)</c:v>
                </c:pt>
                <c:pt idx="145">
                  <c:v>Dog Man: Fetch-22: From the Creator of Captain Underpants (Dog Man #8)</c:v>
                </c:pt>
                <c:pt idx="146">
                  <c:v>Dog Man: For Whom the Ball Rolls: From the Creator of Captain Underpants (Dog Man #7)</c:v>
                </c:pt>
                <c:pt idx="147">
                  <c:v>Dog Man: Grime and Punishment: A Graphic Novel (Dog Man #9): From the Creator of Captain Underpants (9)</c:v>
                </c:pt>
                <c:pt idx="148">
                  <c:v>Dog Man: Lord of the Fleas: From the Creator of Captain Underpants (Dog Man #5)</c:v>
                </c:pt>
                <c:pt idx="149">
                  <c:v>Dog Man: Mothering Heights: A Graphic Novel (Dog Man #10): From the Creator of Captain Underpants (10)</c:v>
                </c:pt>
                <c:pt idx="150">
                  <c:v>Dover Creative Haven Art Nouveau Animal Designs Coloring Book (Creative Haven Coloring Books)</c:v>
                </c:pt>
                <c:pt idx="151">
                  <c:v>Dr. Seuss's Beginner Book Collection (Cat in the Hat, One Fish Two Fish, Green Eggs and Ham, Hop on Pop, Fox in Socks)</c:v>
                </c:pt>
                <c:pt idx="152">
                  <c:v>Dragons Love Tacos</c:v>
                </c:pt>
                <c:pt idx="153">
                  <c:v>Dreams from My Father: A Story of Race and Inheritance</c:v>
                </c:pt>
                <c:pt idx="154">
                  <c:v>Drive: The Surprising Truth About What Motivates Us</c:v>
                </c:pt>
                <c:pt idx="155">
                  <c:v>Dune (Dune Chronicles, Book 1)</c:v>
                </c:pt>
                <c:pt idx="156">
                  <c:v>Eat Pray Love: One Woman's Search for Everything Across Italy, India and Indonesia</c:v>
                </c:pt>
                <c:pt idx="157">
                  <c:v>Eat This Not That! Supermarket Survival Guide: The No-Diet Weight Loss Solution</c:v>
                </c:pt>
                <c:pt idx="158">
                  <c:v>Eat This, Not That! Thousands of Simple Food Swaps that Can Save You 10, 20, 30 Pounds--or More!</c:v>
                </c:pt>
                <c:pt idx="159">
                  <c:v>Eat to Live: The Amazing Nutrient-Rich Program for Fast and Sustained Weight Loss</c:v>
                </c:pt>
                <c:pt idx="160">
                  <c:v>Eat to Live: The Amazing Nutrient-Rich Program for Fast and Sustained Weight Loss, Revised Edition</c:v>
                </c:pt>
                <c:pt idx="161">
                  <c:v>Eat, Pray, Love: One Woman's Search for Everything Across Italy, India and Indonesia</c:v>
                </c:pt>
                <c:pt idx="162">
                  <c:v>Eclipse (Twilight Sagas)</c:v>
                </c:pt>
                <c:pt idx="163">
                  <c:v>Eclipse (Twilight)</c:v>
                </c:pt>
                <c:pt idx="164">
                  <c:v>Educated: A Memoir</c:v>
                </c:pt>
                <c:pt idx="165">
                  <c:v>Elder Scrolls V: Skyrim: Prima Official Game Guide</c:v>
                </c:pt>
                <c:pt idx="166">
                  <c:v>Eleanor Oliphant Is Completely Fine: A Novel</c:v>
                </c:pt>
                <c:pt idx="167">
                  <c:v>Emotional Intelligence 2.0</c:v>
                </c:pt>
                <c:pt idx="168">
                  <c:v>Enchanted Forest: An Inky Quest and Coloring book (Activity Books, Mindfulness and Meditation, Illustrated Floral Prints)</c:v>
                </c:pt>
                <c:pt idx="169">
                  <c:v>Ender's Game (The Ender Quintet)</c:v>
                </c:pt>
                <c:pt idx="170">
                  <c:v>Every Thing On It</c:v>
                </c:pt>
                <c:pt idx="171">
                  <c:v>Everybody Always: Becoming Love in a World Full of Setbacks and Difficult People</c:v>
                </c:pt>
                <c:pt idx="172">
                  <c:v>Everything, Everything</c:v>
                </c:pt>
                <c:pt idx="173">
                  <c:v>Explosive Eighteen: A Stephanie Plum Novel (Stephanie Plum Novels)</c:v>
                </c:pt>
                <c:pt idx="174">
                  <c:v>Extreme Ownership: How U.S. Navy SEALs Lead and Win (New Edition)</c:v>
                </c:pt>
                <c:pt idx="175">
                  <c:v>Fahrenheit 451</c:v>
                </c:pt>
                <c:pt idx="176">
                  <c:v>Fall of Giants (The Century Trilogy)</c:v>
                </c:pt>
                <c:pt idx="177">
                  <c:v>Fantastic Beasts and Where to Find Them: The Original Screenplay (Harry Potter)</c:v>
                </c:pt>
                <c:pt idx="178">
                  <c:v>Fear: Trump in the White House</c:v>
                </c:pt>
                <c:pt idx="179">
                  <c:v>Fervent: A Woman's Battle Plan to Serious, Specific and Strategic Prayer</c:v>
                </c:pt>
                <c:pt idx="180">
                  <c:v>Fifty Shades Darker</c:v>
                </c:pt>
                <c:pt idx="181">
                  <c:v>Fifty Shades Freed: Book Three of the Fifty Shades Trilogy (Fifty Shades of Grey Series) (English Edition) (Fifty Shades Of Grey Series, 3)</c:v>
                </c:pt>
                <c:pt idx="182">
                  <c:v>Fifty Shades Of Grey: Book One of the Fifty Shades Trilogy (Fifty Shades Of Grey Series, 1)</c:v>
                </c:pt>
                <c:pt idx="183">
                  <c:v>Fifty Shades Trilogy (Fifty Shades of Grey / Fifty Shades Darker / Fifty Shades Freed)</c:v>
                </c:pt>
                <c:pt idx="184">
                  <c:v>Finger Lickin' Fifteen (A Stephanie Plum Novel) (Stephanie Plum Novels)</c:v>
                </c:pt>
                <c:pt idx="185">
                  <c:v>Fire and Fury: Inside the Trump White House</c:v>
                </c:pt>
                <c:pt idx="186">
                  <c:v>First 100 Animals</c:v>
                </c:pt>
                <c:pt idx="187">
                  <c:v>First 100 Padded: Numbers, Colors, Shapes</c:v>
                </c:pt>
                <c:pt idx="188">
                  <c:v>First 100 Words: A Padded Board Book</c:v>
                </c:pt>
                <c:pt idx="189">
                  <c:v>First Little Readers Parent Pack: Guided Reading Level A: 25 Irresistible Books That Are Just the Right Level for Beginning Readers</c:v>
                </c:pt>
                <c:pt idx="190">
                  <c:v>Flash Boys</c:v>
                </c:pt>
                <c:pt idx="191">
                  <c:v>Flash Cards: Sight Words</c:v>
                </c:pt>
                <c:pt idx="192">
                  <c:v>Food Rules: An Eater's Manual</c:v>
                </c:pt>
                <c:pt idx="193">
                  <c:v>For the Love: Fighting for Grace in a World of Impossible Standards</c:v>
                </c:pt>
                <c:pt idx="194">
                  <c:v>Ford County: Stories</c:v>
                </c:pt>
                <c:pt idx="195">
                  <c:v>Forks Over Knives: The Cookbook. A New York Times Bestseller: Over 300 Simple and Delicious Plant-Based Recipes to Help You Lose Weight, Be Healthier, and Feel Better Every Day</c:v>
                </c:pt>
                <c:pt idx="196">
                  <c:v>Forks Over Knives: The Plant-Based Way to Health. The #1 New York Times Bestseller</c:v>
                </c:pt>
                <c:pt idx="197">
                  <c:v>Freedom</c:v>
                </c:pt>
                <c:pt idx="198">
                  <c:v>Freedom: A Novel</c:v>
                </c:pt>
                <c:pt idx="199">
                  <c:v>From Dead to Worse (Sookie Stackhouse/True Blood)</c:v>
                </c:pt>
                <c:pt idx="200">
                  <c:v>Frozen (Little Golden Book)</c:v>
                </c:pt>
                <c:pt idx="201">
                  <c:v>Frozen: A Tale of Two Sisters</c:v>
                </c:pt>
                <c:pt idx="202">
                  <c:v>Full Dark, No Stars</c:v>
                </c:pt>
                <c:pt idx="203">
                  <c:v>Game Change: Obama and the Clintons, McCain and Palin, and the Race of a Lifetime</c:v>
                </c:pt>
                <c:pt idx="204">
                  <c:v>Game of Thrones Boxed Set: A Game of Thrones/A Clash of Kings/A Storm of Swords/A Feast for Crows</c:v>
                </c:pt>
                <c:pt idx="205">
                  <c:v>George Orwell</c:v>
                </c:pt>
                <c:pt idx="206">
                  <c:v>George Washington's Sacred Fire</c:v>
                </c:pt>
                <c:pt idx="207">
                  <c:v>George Washington's Secret Six: The Spy Ring That Saved the American Revolution</c:v>
                </c:pt>
                <c:pt idx="208">
                  <c:v>Get Out of Your Head: Stopping the Spiral of Toxic Thoughts</c:v>
                </c:pt>
                <c:pt idx="209">
                  <c:v>Get What's Yours: The Secrets to Maxing Out Your Social Security (The Get What's Yours Series)</c:v>
                </c:pt>
                <c:pt idx="210">
                  <c:v>Getting Things Done: The Art of Stress-Free Productivity</c:v>
                </c:pt>
                <c:pt idx="211">
                  <c:v>Giraffes Can't Dance</c:v>
                </c:pt>
                <c:pt idx="212">
                  <c:v>Girl, Stop Apologizing: A Shame-Free Plan for Embracing and Achieving Your Goals</c:v>
                </c:pt>
                <c:pt idx="213">
                  <c:v>Girl, Wash Your Face: Stop Believing the Lies About Who You Are So You Can Become Who You Were Meant to Be</c:v>
                </c:pt>
                <c:pt idx="214">
                  <c:v>Glenn Beck's Common Sense: The Case Against an Out-of-Control Government, Inspired by Thomas Paine</c:v>
                </c:pt>
                <c:pt idx="215">
                  <c:v>Gmorning, Gnight!: Little Pep Talks for Me &amp; You</c:v>
                </c:pt>
                <c:pt idx="216">
                  <c:v>Go Set a Watchman: A Novel</c:v>
                </c:pt>
                <c:pt idx="217">
                  <c:v>Go Tell the Bees That I Am Gone: A Novel (Outlander)</c:v>
                </c:pt>
                <c:pt idx="218">
                  <c:v>Go the F**k to Sleep</c:v>
                </c:pt>
                <c:pt idx="219">
                  <c:v>Going Rogue: An American Life</c:v>
                </c:pt>
                <c:pt idx="220">
                  <c:v>Gone Girl</c:v>
                </c:pt>
                <c:pt idx="221">
                  <c:v>Good Days Start With Gratitude: A 52 Week Guide To Cultivate An Attitude Of Gratitude: Gratitude Journal</c:v>
                </c:pt>
                <c:pt idx="222">
                  <c:v>Good to Great: Why Some Companies Make the Leap and Others Don't</c:v>
                </c:pt>
                <c:pt idx="223">
                  <c:v>Good Vibes Coloring Book (Coloring is Fun) (Design Originals): 30 Beginner-Friendly &amp; Relaxing Creative Art Activities; Positive Messages &amp; Inspirational Quotes; Perforated Paper Resists Bleed Through</c:v>
                </c:pt>
                <c:pt idx="224">
                  <c:v>Goodnight Moon</c:v>
                </c:pt>
                <c:pt idx="225">
                  <c:v>Goodnight, Goodnight Construction Site (Hardcover Books for Toddlers, Preschool Books for Kids)</c:v>
                </c:pt>
                <c:pt idx="226">
                  <c:v>Grain Brain: The Surprising Truth about Wheat, Carbs, and Sugar--Your Brain's Silent Killers</c:v>
                </c:pt>
                <c:pt idx="227">
                  <c:v>Grant</c:v>
                </c:pt>
                <c:pt idx="228">
                  <c:v>Gray Mountain: A Novel</c:v>
                </c:pt>
                <c:pt idx="229">
                  <c:v>Great by Choice: Uncertainty, Chaos, and Luck--Why Some Thrive Despite Them All (Good to Great, 5)</c:v>
                </c:pt>
                <c:pt idx="230">
                  <c:v>Greenlights</c:v>
                </c:pt>
                <c:pt idx="231">
                  <c:v>Grey: Fifty Shades of Grey as Told by Christian (Fifty Shades Of Grey Series, 4)</c:v>
                </c:pt>
                <c:pt idx="232">
                  <c:v>Grit: The Power of Passion and Perseverance</c:v>
                </c:pt>
                <c:pt idx="233">
                  <c:v>Grumpy Monkey</c:v>
                </c:pt>
                <c:pt idx="234">
                  <c:v>Guess How Much I Love You</c:v>
                </c:pt>
                <c:pt idx="235">
                  <c:v>Guinness World Records 2012</c:v>
                </c:pt>
                <c:pt idx="236">
                  <c:v>Guts: A Graphic Novel</c:v>
                </c:pt>
                <c:pt idx="237">
                  <c:v>Half the Sky: Turning Oppression into Opportunity for Women Worldwide</c:v>
                </c:pt>
                <c:pt idx="238">
                  <c:v>Hamilton: The Revolution</c:v>
                </c:pt>
                <c:pt idx="239">
                  <c:v>Happy Ever After (Bride Quartet, Book 4)</c:v>
                </c:pt>
                <c:pt idx="240">
                  <c:v>Happy, Happy, Happy: My Life and Legacy as the Duck Commander</c:v>
                </c:pt>
                <c:pt idx="241">
                  <c:v>Harry Potter and the Chamber of Secrets: The Illustrated Edition (Illustrated) (2)</c:v>
                </c:pt>
                <c:pt idx="242">
                  <c:v>Harry Potter and the Cursed Child, Parts 1 &amp; 2, Special Rehearsal Edition Script</c:v>
                </c:pt>
                <c:pt idx="243">
                  <c:v>Harry Potter and the Goblet of Fire: The Illustrated Edition (Harry Potter, Book 4) (Illustrated edition) (4)</c:v>
                </c:pt>
                <c:pt idx="244">
                  <c:v>Harry Potter and the Prisoner of Azkaban: The Illustrated Edition (3)</c:v>
                </c:pt>
                <c:pt idx="245">
                  <c:v>Harry Potter and the Sorcerer's Stone</c:v>
                </c:pt>
                <c:pt idx="246">
                  <c:v>Harry Potter and the Sorcerer's Stone: The Illustrated Edition (Harry Potter, Book 1)</c:v>
                </c:pt>
                <c:pt idx="247">
                  <c:v>Harry Potter Coloring Book</c:v>
                </c:pt>
                <c:pt idx="248">
                  <c:v>Harry Potter Paperback Box Set (Books 1-7)</c:v>
                </c:pt>
                <c:pt idx="249">
                  <c:v>Heaven is for Real: A Little Boy's Astounding Story of His Trip to Heaven and Back</c:v>
                </c:pt>
                <c:pt idx="250">
                  <c:v>Help, Thanks, Wow: The Three Essential Prayers</c:v>
                </c:pt>
                <c:pt idx="251">
                  <c:v>Hillbilly Elegy: A Memoir of a Family and Culture in Crisis</c:v>
                </c:pt>
                <c:pt idx="252">
                  <c:v>Homebody: A Guide to Creating Spaces You Never Want to Leave</c:v>
                </c:pt>
                <c:pt idx="253">
                  <c:v>Hotel on the Corner of Bitter and Sweet</c:v>
                </c:pt>
                <c:pt idx="254">
                  <c:v>How to Be an Antiracist</c:v>
                </c:pt>
                <c:pt idx="255">
                  <c:v>How to Catch a Mermaid</c:v>
                </c:pt>
                <c:pt idx="256">
                  <c:v>How to Catch a Unicorn</c:v>
                </c:pt>
                <c:pt idx="257">
                  <c:v>How to Do the Work: Recognize Your Patterns, Heal from Your Past, and Create Your Self</c:v>
                </c:pt>
                <c:pt idx="258">
                  <c:v>How to Draw 101 Animals (1)</c:v>
                </c:pt>
                <c:pt idx="259">
                  <c:v>How to Tell If Your Cat Is Plotting to Kill You (The Oatmeal) (Volume 2)</c:v>
                </c:pt>
                <c:pt idx="260">
                  <c:v>How to Win Friends &amp; Influence People</c:v>
                </c:pt>
                <c:pt idx="261">
                  <c:v>Howard Stern Comes Again</c:v>
                </c:pt>
                <c:pt idx="262">
                  <c:v>Human Body Activity Book for Kids: Hands-On Fun for Grades K-3</c:v>
                </c:pt>
                <c:pt idx="263">
                  <c:v>Humans</c:v>
                </c:pt>
                <c:pt idx="264">
                  <c:v>Humans of New York</c:v>
                </c:pt>
                <c:pt idx="265">
                  <c:v>Humans of New York : Stories</c:v>
                </c:pt>
                <c:pt idx="266">
                  <c:v>Hungry Girl 300 Under 300: 300 Breakfast, Lunch &amp; Dinner Dishes Under 300 Calories</c:v>
                </c:pt>
                <c:pt idx="267">
                  <c:v>Hungry Girl: 200 Under 200: 200 Recipes Under 200 Calories</c:v>
                </c:pt>
                <c:pt idx="268">
                  <c:v>Hyperbole and a Half: Unfortunate Situations, Flawed Coping Mechanisms, Mayhem, and Other Things That Happened</c:v>
                </c:pt>
                <c:pt idx="269">
                  <c:v>I Am Confident, Brave &amp; Beautiful: A Coloring Book for Girls</c:v>
                </c:pt>
                <c:pt idx="270">
                  <c:v>I Am Malala: The Girl Who Stood Up for Education and Was Shot by the Taliban</c:v>
                </c:pt>
                <c:pt idx="271">
                  <c:v>I Love You to the Moon and Back</c:v>
                </c:pt>
                <c:pt idx="272">
                  <c:v>I, Alex Cross</c:v>
                </c:pt>
                <c:pt idx="273">
                  <c:v>If Animals Kissed Good Night</c:v>
                </c:pt>
                <c:pt idx="274">
                  <c:v>If I Stay</c:v>
                </c:pt>
                <c:pt idx="275">
                  <c:v>In Defense of Food: An Eater's Manifesto</c:v>
                </c:pt>
                <c:pt idx="276">
                  <c:v>In the Garden of Beasts: Love, Terror, and an American Family in Hitler's Berlin</c:v>
                </c:pt>
                <c:pt idx="277">
                  <c:v>Inferno</c:v>
                </c:pt>
                <c:pt idx="278">
                  <c:v>Inheritance: Book IV (Inheritance Cycle)</c:v>
                </c:pt>
                <c:pt idx="279">
                  <c:v>Inspiralized: Turn Vegetables into Healthy, Creative, Satisfying Meals: A Cookbook</c:v>
                </c:pt>
                <c:pt idx="280">
                  <c:v>Instant Pot Pressure Cooker Cookbook: 500 Everyday Recipes for Beginners and Advanced Users. Try Easy and Healthy Instant Pot Recipes.</c:v>
                </c:pt>
                <c:pt idx="281">
                  <c:v>It Ends with Us: A Novel (1)</c:v>
                </c:pt>
                <c:pt idx="282">
                  <c:v>IT'S ALL GOOD: Delicious, Easy Recipes That Will Make You Look Good and Feel Great</c:v>
                </c:pt>
                <c:pt idx="283">
                  <c:v>It's Not Easy Being a Bunny (Beginner Books(R))</c:v>
                </c:pt>
                <c:pt idx="284">
                  <c:v>It's Not Supposed to Be This Way: Finding Unexpected Strength When Disappointments Leave You Shattered</c:v>
                </c:pt>
                <c:pt idx="285">
                  <c:v>I've Loved You Since Forever</c:v>
                </c:pt>
                <c:pt idx="286">
                  <c:v>Jacqueline Kennedy: Historic Conversations on Life with John F. Kennedy</c:v>
                </c:pt>
                <c:pt idx="287">
                  <c:v>Jerusalem: A Cookbook</c:v>
                </c:pt>
                <c:pt idx="288">
                  <c:v>Jesus Calling, Padded Hardcover, with Scripture references</c:v>
                </c:pt>
                <c:pt idx="289">
                  <c:v>Joshua Weissman: An Unapologetic Cookbook. #1 NEW YORK TIMES BESTSELLER</c:v>
                </c:pt>
                <c:pt idx="290">
                  <c:v>JOURNEY TO THE ICE P</c:v>
                </c:pt>
                <c:pt idx="291">
                  <c:v>Joyland (Hard Case Crime)</c:v>
                </c:pt>
                <c:pt idx="292">
                  <c:v>Just Mercy: A Story of Justice and Redemption</c:v>
                </c:pt>
                <c:pt idx="293">
                  <c:v>Kaplan GRE Premier 2014 with 6 Practice Tests: book + online + DVD + mobile</c:v>
                </c:pt>
                <c:pt idx="294">
                  <c:v>Keep Sharp: Build a Better Brain at Any Age</c:v>
                </c:pt>
                <c:pt idx="295">
                  <c:v>Killers of the Flower Moon: The Osage Murders and the Birth of the FBI</c:v>
                </c:pt>
                <c:pt idx="296">
                  <c:v>Killing England: The Brutal Struggle for American Independence (Bill O'Reilly's Killing Series)</c:v>
                </c:pt>
                <c:pt idx="297">
                  <c:v>Killing Jesus (Bill O'Reilly's Killing Series)</c:v>
                </c:pt>
                <c:pt idx="298">
                  <c:v>Killing Kennedy: The End of Camelot</c:v>
                </c:pt>
                <c:pt idx="299">
                  <c:v>Killing Lincoln: The Shocking Assassination that Changed America Forever (Bill O'Reilly's Killing Series)</c:v>
                </c:pt>
                <c:pt idx="300">
                  <c:v>Killing Reagan: The Violent Assault That Changed a Presidency (Bill O'Reilly's Killing Series)</c:v>
                </c:pt>
                <c:pt idx="301">
                  <c:v>Killing the Rising Sun: How America Vanquished World War II Japan (Bill O'Reilly's Killing Series)</c:v>
                </c:pt>
                <c:pt idx="302">
                  <c:v>Kitchen Confidential Updated Edition: Adventures in the Culinary Underbelly (P.S.)</c:v>
                </c:pt>
                <c:pt idx="303">
                  <c:v>Knock-Knock Jokes for Kids (Laugh-Out-Loud Jokes for Kids)</c:v>
                </c:pt>
                <c:pt idx="304">
                  <c:v>Last Week Tonight with John Oliver Presents A Day in the Life of Marlon Bundo (Better Bundo Book, LGBT Childrenâ€™s Book)</c:v>
                </c:pt>
                <c:pt idx="305">
                  <c:v>Laugh-Out-Loud Jokes for Kids</c:v>
                </c:pt>
                <c:pt idx="306">
                  <c:v>Lean In: Women, Work, and the Will to Lead</c:v>
                </c:pt>
                <c:pt idx="307">
                  <c:v>Learn to Read: A Magical Sight Words and Phonics Activity Workbook for Beginning Readers Ages 5-7: Reading Made Easy | Preschool, Kindergarten and 1st Grade</c:v>
                </c:pt>
                <c:pt idx="308">
                  <c:v>LEGO NINJAGO: Character Encyclopedia</c:v>
                </c:pt>
                <c:pt idx="309">
                  <c:v>Leonardo da Vinci</c:v>
                </c:pt>
                <c:pt idx="310">
                  <c:v>Let That Sh*t Go: A Journal for Leaving Your Bullsh*t Behind and Creating a Happy Life (Zen as F*ck Journals)</c:v>
                </c:pt>
                <c:pt idx="311">
                  <c:v>Let the Great World Spin: A Novel</c:v>
                </c:pt>
                <c:pt idx="312">
                  <c:v>Lettering and Modern Calligraphy: A Beginner's Guide: Learn Hand Lettering and Brush Lettering</c:v>
                </c:pt>
                <c:pt idx="313">
                  <c:v>Liberty and Tyranny: A Conservative Manifesto</c:v>
                </c:pt>
                <c:pt idx="314">
                  <c:v>Life</c:v>
                </c:pt>
                <c:pt idx="315">
                  <c:v>Life Code: The New Rules for Winning in the Real World</c:v>
                </c:pt>
                <c:pt idx="316">
                  <c:v>Lilac Girls: A Novel (Woolsey-Ferriday)</c:v>
                </c:pt>
                <c:pt idx="317">
                  <c:v>Little Bee: A Novel</c:v>
                </c:pt>
                <c:pt idx="318">
                  <c:v>Little Blue Truck</c:v>
                </c:pt>
                <c:pt idx="319">
                  <c:v>Little Blue Truck board book</c:v>
                </c:pt>
                <c:pt idx="320">
                  <c:v>Little Fires Everywhere</c:v>
                </c:pt>
                <c:pt idx="321">
                  <c:v>Little Fires Everywhere: A Novel</c:v>
                </c:pt>
                <c:pt idx="322">
                  <c:v>Live Free Or Die: America (and the World) on the Brink</c:v>
                </c:pt>
                <c:pt idx="323">
                  <c:v>Llama Llama Loves Camping</c:v>
                </c:pt>
                <c:pt idx="324">
                  <c:v>Looking for Alaska</c:v>
                </c:pt>
                <c:pt idx="325">
                  <c:v>Lord of the Flies</c:v>
                </c:pt>
                <c:pt idx="326">
                  <c:v>Lost Ocean: An Inky Adventure and Coloring Book for Adults</c:v>
                </c:pt>
                <c:pt idx="327">
                  <c:v>Love Wins: A Book About Heaven, Hell, and the Fate of Every Person Who Ever Lived</c:v>
                </c:pt>
                <c:pt idx="328">
                  <c:v>Love You Forever</c:v>
                </c:pt>
                <c:pt idx="329">
                  <c:v>Magic Tree House Boxed Set, Books 1-4: Dinosaurs Before Dark, The Knight at Dawn, Mummies in the Morning, and Pirates Past Noon</c:v>
                </c:pt>
                <c:pt idx="330">
                  <c:v>Magnolia Table</c:v>
                </c:pt>
                <c:pt idx="331">
                  <c:v>Magnolia Table, Volume 2: A Collection of Recipes for Gathering</c:v>
                </c:pt>
                <c:pt idx="332">
                  <c:v>Magnus Chase and the Gods of Asgard, Book 1: The Sword of Summer (Magnus Chase and the Gods of Asgard, 1)</c:v>
                </c:pt>
                <c:pt idx="333">
                  <c:v>Magnus Chase and the Gods of Asgard, Book 2 The Hammer of Thor (Magnus Chase and the Gods of Asgard, Book 2) (Magnus Chase and the Gods of Asgard, 2)</c:v>
                </c:pt>
                <c:pt idx="334">
                  <c:v>Magnus Chase and the Gods of Asgard, Book 3 The Ship of the Dead (Magnus Chase and the Gods of Asgard, Book 3) (Magnus Chase and the Gods of Asgard, 3)</c:v>
                </c:pt>
                <c:pt idx="335">
                  <c:v>Make It Ahead: A Barefoot Contessa Cookbook</c:v>
                </c:pt>
                <c:pt idx="336">
                  <c:v>Make Your Bed: Little Things That Can Change Your Life...And Maybe the World</c:v>
                </c:pt>
                <c:pt idx="337">
                  <c:v>Man's Search for Meaning</c:v>
                </c:pt>
                <c:pt idx="338">
                  <c:v>Man's Search for Meaning (OLD EDITION/OUT OF PRINT)</c:v>
                </c:pt>
                <c:pt idx="339">
                  <c:v>Master Your Metabolism: The 3 Diet Secrets to Naturally Balancing Your Hormones for a Hot and Healthy Body!</c:v>
                </c:pt>
                <c:pt idx="340">
                  <c:v>Mastering the Art of French Cooking, Volume I: 50th Anniversary Edition: A Cookbook</c:v>
                </c:pt>
                <c:pt idx="341">
                  <c:v>Me Before You: A Novel (Movie Tie-In)</c:v>
                </c:pt>
                <c:pt idx="342">
                  <c:v>Me: Elton John Official Autobiography</c:v>
                </c:pt>
                <c:pt idx="343">
                  <c:v>Medical Medium Liver Rescue: Answers to Eczema, Psoriasis, Diabetes, Strep, Acne, Gout, Bloating, Gallstones, Adrenal Stress, Fatigue, Fatty Liver, Weight Issues, SIBO &amp; Autoimmune Disease</c:v>
                </c:pt>
                <c:pt idx="344">
                  <c:v>Midnight Sun</c:v>
                </c:pt>
                <c:pt idx="345">
                  <c:v>Milk and Honey</c:v>
                </c:pt>
                <c:pt idx="346">
                  <c:v>Milk and Vine: Inspirational Quotes From Classic Vines</c:v>
                </c:pt>
                <c:pt idx="347">
                  <c:v>Mindset: The New Psychology of Success</c:v>
                </c:pt>
                <c:pt idx="348">
                  <c:v>Minecraft: Essential Handbook</c:v>
                </c:pt>
                <c:pt idx="349">
                  <c:v>Minecraft: Redstone Handbook: An Official Mojang Book</c:v>
                </c:pt>
                <c:pt idx="350">
                  <c:v>Minecraft: The Complete Handbook Collection</c:v>
                </c:pt>
                <c:pt idx="351">
                  <c:v>Miss Peregrine's Home for Peculiar Children</c:v>
                </c:pt>
                <c:pt idx="352">
                  <c:v>Miss Peregrine's Home for Peculiar Children (Miss Peregrine's Peculiar Children)</c:v>
                </c:pt>
                <c:pt idx="353">
                  <c:v>Mockingjay (The Hunger Games)</c:v>
                </c:pt>
                <c:pt idx="354">
                  <c:v>Modern Comfort Food: A Barefoot Contessa Cookbook</c:v>
                </c:pt>
                <c:pt idx="355">
                  <c:v>Moleskine Classic Notebook, Hard Cover, Large (5" x 8.25") Ruled/Lined, Black, 240 Pages</c:v>
                </c:pt>
                <c:pt idx="356">
                  <c:v>MONEY Master the Game: 7 Simple Steps to Financial Freedom</c:v>
                </c:pt>
                <c:pt idx="357">
                  <c:v>Moonwalking With Einstein: The Art and Science of Remembering Everything</c:v>
                </c:pt>
                <c:pt idx="358">
                  <c:v>My First Learn-to-Write Workbook: Practice for Kids with Pen Control, Line Tracing, Letters, and More!</c:v>
                </c:pt>
                <c:pt idx="359">
                  <c:v>My First Library : Boxset of 10 Board Books for Kids</c:v>
                </c:pt>
                <c:pt idx="360">
                  <c:v>My First Toddler Coloring Book: Fun with Numbers, Letters, Shapes, Colors, and Animals! (Kids coloring activity books)</c:v>
                </c:pt>
                <c:pt idx="361">
                  <c:v>MyMathLab: Student Access Kit</c:v>
                </c:pt>
                <c:pt idx="362">
                  <c:v>Mystical Mandala Coloring Book (Dover Mandala Coloring Books)</c:v>
                </c:pt>
                <c:pt idx="363">
                  <c:v>National Geographic Kids Why?: Over 1,111 Answers to Everything</c:v>
                </c:pt>
                <c:pt idx="364">
                  <c:v>National Geographic Little Kids First Big Book of Why (National Geographic Little Kids First Big Books)</c:v>
                </c:pt>
                <c:pt idx="365">
                  <c:v>New Moon (The Twilight Saga)</c:v>
                </c:pt>
                <c:pt idx="366">
                  <c:v>Night (Night)</c:v>
                </c:pt>
                <c:pt idx="367">
                  <c:v>No Easy Day: The Autobiography of a Navy Seal: The Firsthand Account of the Mission That Killed Osama Bin Laden</c:v>
                </c:pt>
                <c:pt idx="368">
                  <c:v>Norse Mythology</c:v>
                </c:pt>
                <c:pt idx="369">
                  <c:v>Notorious Nineteen: A Stephanie Plum Novel</c:v>
                </c:pt>
                <c:pt idx="370">
                  <c:v>Now, Discover Your Strengths: The revolutionary Gallup program that shows you how to develop your unique talents and strengths</c:v>
                </c:pt>
                <c:pt idx="371">
                  <c:v>Obama: An Intimate Portrait</c:v>
                </c:pt>
                <c:pt idx="372">
                  <c:v>ObamaCare Survival Guide: The Affordable Care Act and What It Means for You and Your Healthcare</c:v>
                </c:pt>
                <c:pt idx="373">
                  <c:v>Of Mice and Men</c:v>
                </c:pt>
                <c:pt idx="374">
                  <c:v>Oh, the Places You'll Go!</c:v>
                </c:pt>
                <c:pt idx="375">
                  <c:v>Oh, the Places You'll Go!Â Â </c:v>
                </c:pt>
                <c:pt idx="376">
                  <c:v>Olive Kitteridge</c:v>
                </c:pt>
                <c:pt idx="377">
                  <c:v>On Tyranny: Twenty Lessons from the Twentieth Century</c:v>
                </c:pt>
                <c:pt idx="378">
                  <c:v>One Thousand Gifts: A Dare to Live Fully Right Where You Are</c:v>
                </c:pt>
                <c:pt idx="379">
                  <c:v>Open: An Autobiography</c:v>
                </c:pt>
                <c:pt idx="380">
                  <c:v>Option B: Facing Adversity, Building Resilience, and Finding Joy</c:v>
                </c:pt>
                <c:pt idx="381">
                  <c:v>Origin: A Novel (Robert Langdon)</c:v>
                </c:pt>
                <c:pt idx="382">
                  <c:v>Orphan Train</c:v>
                </c:pt>
                <c:pt idx="383">
                  <c:v>Outliers: The Story of Success</c:v>
                </c:pt>
                <c:pt idx="384">
                  <c:v>P is for Potty! (Sesame Street) (Lift-the-Flap)</c:v>
                </c:pt>
                <c:pt idx="385">
                  <c:v>Paint by Sticker Kids: Unicorns &amp; Magic: Create 10 Pictures One Sticker at a Time! Includes Glitter Stickers</c:v>
                </c:pt>
                <c:pt idx="386">
                  <c:v>Paint by Sticker Kids: Zoo Animals: Create 10 Pictures One Sticker at a Time!</c:v>
                </c:pt>
                <c:pt idx="387">
                  <c:v>Paper Towns</c:v>
                </c:pt>
                <c:pt idx="388">
                  <c:v>People of Walmart Adult Coloring Book: Rolling Back Dignity</c:v>
                </c:pt>
                <c:pt idx="389">
                  <c:v>People We Meet on Vacation</c:v>
                </c:pt>
                <c:pt idx="390">
                  <c:v>Percy Jackson and the Olympians 5 Book Paperback Boxed Set (w/poster) (Percy Jackson &amp; the Olympians)</c:v>
                </c:pt>
                <c:pt idx="391">
                  <c:v>Percy Jackson and the Olympians Paperback Boxed Set (Books 1-3)</c:v>
                </c:pt>
                <c:pt idx="392">
                  <c:v>Peril</c:v>
                </c:pt>
                <c:pt idx="393">
                  <c:v>Pirate Latitudes: A Novel</c:v>
                </c:pt>
                <c:pt idx="394">
                  <c:v>PokÃ©mon Deluxe Essential Handbook: The Need-to-Know Stats and Facts on Over 700 PokÃ©mon</c:v>
                </c:pt>
                <c:pt idx="395">
                  <c:v>Pokemon Deluxe Essential Handbook: The Need-to-Know Stats and Facts on Over 700 PokÃ©mon</c:v>
                </c:pt>
                <c:pt idx="396">
                  <c:v>Potty (Leslie Patricelli board books)</c:v>
                </c:pt>
                <c:pt idx="397">
                  <c:v>Practical Paleo: A Customized Approach to Health and a Whole-Foods Lifestyle</c:v>
                </c:pt>
                <c:pt idx="398">
                  <c:v>Prayer Journal for Women: 52 Week Scripture, Devotional &amp; Guided Prayer Journal</c:v>
                </c:pt>
                <c:pt idx="399">
                  <c:v>Preschool Math Workbook for Toddlers Ages 2-4: Beginner Math Preschool Learning Book with Number Tracing and Matching Activities for 2, 3 and 4 year olds and kindergarten prep</c:v>
                </c:pt>
                <c:pt idx="400">
                  <c:v>Press Here (Interactive Book for Toddlers and Kids, Interactive Baby Book) (Press Here by Herve Tullet)</c:v>
                </c:pt>
                <c:pt idx="401">
                  <c:v>Prevent And Reverse Heart Disease: The Revolutionary, Scientifically Proven, Nutrition-Based Cure</c:v>
                </c:pt>
                <c:pt idx="402">
                  <c:v>Pride and Prejudice and Zombies</c:v>
                </c:pt>
                <c:pt idx="403">
                  <c:v>Principles: Life and Work</c:v>
                </c:pt>
                <c:pt idx="404">
                  <c:v>Project Hail Mary: A Novel</c:v>
                </c:pt>
                <c:pt idx="405">
                  <c:v>Proof of Heaven: A Neurosurgeon's Journey into the Afterlife</c:v>
                </c:pt>
                <c:pt idx="406">
                  <c:v>Publication Manual (OFFICIAL) 7th Edition of the American Psychological Association</c:v>
                </c:pt>
                <c:pt idx="407">
                  <c:v>Publication Manual of the American Psychological Association, 6th Edition</c:v>
                </c:pt>
                <c:pt idx="408">
                  <c:v>Puppy Birthday to You! (Paw Patrol) (Little Golden Book)</c:v>
                </c:pt>
                <c:pt idx="409">
                  <c:v>Pursuit of Honor</c:v>
                </c:pt>
                <c:pt idx="410">
                  <c:v>Push: A Novel</c:v>
                </c:pt>
                <c:pt idx="411">
                  <c:v>Quiet: The Power of Introverts in a World That Can't Stop Talking</c:v>
                </c:pt>
                <c:pt idx="412">
                  <c:v>Quieting Your Heart: 6-Month Bible-Study Journal</c:v>
                </c:pt>
                <c:pt idx="413">
                  <c:v>Radical: Taking Back Your Faith from the American Dream</c:v>
                </c:pt>
                <c:pt idx="414">
                  <c:v>Rage</c:v>
                </c:pt>
                <c:pt idx="415">
                  <c:v>Ready Player One: A Novel</c:v>
                </c:pt>
                <c:pt idx="416">
                  <c:v>Ready Player Two: A Novel</c:v>
                </c:pt>
                <c:pt idx="417">
                  <c:v>Reflected in You (Crossfire, Book 2)</c:v>
                </c:pt>
                <c:pt idx="418">
                  <c:v>Relationship Goals: How to Win at Dating, Marriage, and Sex</c:v>
                </c:pt>
                <c:pt idx="419">
                  <c:v>Revival: A Novel</c:v>
                </c:pt>
                <c:pt idx="420">
                  <c:v>Rework</c:v>
                </c:pt>
                <c:pt idx="421">
                  <c:v>Rich Dad Poor Dad: What the Rich Teach Their Kids About Money That the Poor and Middle Class Do Not!</c:v>
                </c:pt>
                <c:pt idx="422">
                  <c:v>Rogue Lawyer: A Novel</c:v>
                </c:pt>
                <c:pt idx="423">
                  <c:v>Room</c:v>
                </c:pt>
                <c:pt idx="424">
                  <c:v>Rosie Revere, Engineer (The Questioneers)</c:v>
                </c:pt>
                <c:pt idx="425">
                  <c:v>Rush Revere and the American Revolution: Time-Travel Adventures With Exceptional Americans</c:v>
                </c:pt>
                <c:pt idx="426">
                  <c:v>Rush Revere and the Brave Pilgrims: Time-Travel Adventures with Exceptional Americans (1)</c:v>
                </c:pt>
                <c:pt idx="427">
                  <c:v>Rush Revere and the First Patriots: Time-Travel Adventures With Exceptional Americans (2)</c:v>
                </c:pt>
                <c:pt idx="428">
                  <c:v>Safe Haven</c:v>
                </c:pt>
                <c:pt idx="429">
                  <c:v>Salt, Fat, Acid, Heat: Mastering the Elements of Good Cooking</c:v>
                </c:pt>
                <c:pt idx="430">
                  <c:v>Same Kind of Different As Me</c:v>
                </c:pt>
                <c:pt idx="431">
                  <c:v>Sapiens: A Brief History of Humankind</c:v>
                </c:pt>
                <c:pt idx="432">
                  <c:v>Sarah's Key</c:v>
                </c:pt>
                <c:pt idx="433">
                  <c:v>School Zone - Big Preschool Workbook - 320 Pages, Ages 3 to 5, Colors, Shapes, Numbers, Early Math, Alphabet, Pre-Writing, Phonics, Following Directions, and More (School Zone Big Workbook Series)</c:v>
                </c:pt>
                <c:pt idx="434">
                  <c:v>School Zone - Multiplication 0-12 Flash Cards - Ages 8+, 3rd Grade, 4th Grade, Elementary Math, Multiplication Facts, Common Core, and More</c:v>
                </c:pt>
                <c:pt idx="435">
                  <c:v>Secret Garden: An Inky Treasure Hunt and Coloring Book for Adults</c:v>
                </c:pt>
                <c:pt idx="436">
                  <c:v>Self-Love Workbook for Women: Release Self-Doubt, Build Self-Compassion, and Embrace Who You Are (Self-Help Workbooks for Women)</c:v>
                </c:pt>
                <c:pt idx="437">
                  <c:v>Sh*t My Dad Says</c:v>
                </c:pt>
                <c:pt idx="438">
                  <c:v>She Persisted: 13 American Women Who Changed the World</c:v>
                </c:pt>
                <c:pt idx="439">
                  <c:v>Ship of Fools: How a Selfish Ruling Class Is Bringing America to the Brink of Revolution</c:v>
                </c:pt>
                <c:pt idx="440">
                  <c:v>Shred: The Revolutionary Diet: 6 Weeks 4 Inches 2 Sizes</c:v>
                </c:pt>
                <c:pt idx="441">
                  <c:v>SI-COLOGY 1: Tales and Wisdom from Duck Dynasty's Favorite Uncle</c:v>
                </c:pt>
                <c:pt idx="442">
                  <c:v>Simply Keto: A Practical Approach to Health &amp; Weight Loss with 100+ Easy Low-Carb Recipes</c:v>
                </c:pt>
                <c:pt idx="443">
                  <c:v>Sizzling Sixteen (Stephanie Plum Novels)</c:v>
                </c:pt>
                <c:pt idx="444">
                  <c:v>Smokin' Seventeen (Stephanie Plum)</c:v>
                </c:pt>
                <c:pt idx="445">
                  <c:v>So You Want to Talk About Race</c:v>
                </c:pt>
                <c:pt idx="446">
                  <c:v>Sookie Stackhouse</c:v>
                </c:pt>
                <c:pt idx="447">
                  <c:v>Sookie Stackhouse 8-copy Boxed Set (Sookie Stackhouse / Southern Vampire)</c:v>
                </c:pt>
                <c:pt idx="448">
                  <c:v>Soul Healing Miracles: Ancient and New Sacred Wisdom, Knowledge, and Practical Techniques for Healing the Spiritual, Mental, Emotional, and Physical Bodies</c:v>
                </c:pt>
                <c:pt idx="449">
                  <c:v>South of Broad</c:v>
                </c:pt>
                <c:pt idx="450">
                  <c:v>Spoken from the Heart</c:v>
                </c:pt>
                <c:pt idx="451">
                  <c:v>Squirrel Seeks Chipmunk: A Modest Bestiary</c:v>
                </c:pt>
                <c:pt idx="452">
                  <c:v>Stamped from the Beginning: The Definitive History of Racist Ideas in America (National Book Award Winner)</c:v>
                </c:pt>
                <c:pt idx="453">
                  <c:v>Start with Why: How Great Leaders Inspire Everyone to Take Action</c:v>
                </c:pt>
                <c:pt idx="454">
                  <c:v>State of Wonder</c:v>
                </c:pt>
                <c:pt idx="455">
                  <c:v>Steve Jobs</c:v>
                </c:pt>
                <c:pt idx="456">
                  <c:v>Stop Living In This Land, Go To The Everlasting World Of Happiness, Live There Forever</c:v>
                </c:pt>
                <c:pt idx="457">
                  <c:v>Strange Planet (Strange Planet Series)</c:v>
                </c:pt>
                <c:pt idx="458">
                  <c:v>Strengths Based Leadership: Great Leaders, Teams, and Why People Follow</c:v>
                </c:pt>
                <c:pt idx="459">
                  <c:v>StrengthsFinder 2.0</c:v>
                </c:pt>
                <c:pt idx="460">
                  <c:v>Super Deluxe Essential Handbook (PokÃ©mon): The Need-to-Know Stats and Facts on Over 800 Characters</c:v>
                </c:pt>
                <c:pt idx="461">
                  <c:v>Super Freakonomics: Global Cooling, Patriotic Prostitutes, and Why Suicide Bombers Should Buy Life Insurance</c:v>
                </c:pt>
                <c:pt idx="462">
                  <c:v>Switch: How to Change Things When Change Is Hard</c:v>
                </c:pt>
                <c:pt idx="463">
                  <c:v>Sycamore Row (Jake Brigance)</c:v>
                </c:pt>
                <c:pt idx="464">
                  <c:v>Talking to Strangers: What We Should Know about the People We Don't Know</c:v>
                </c:pt>
                <c:pt idx="465">
                  <c:v>Tao I: The Way of All Life</c:v>
                </c:pt>
                <c:pt idx="466">
                  <c:v>Teach Like a Champion: 49 Techniques that Put Students on the Path to College</c:v>
                </c:pt>
                <c:pt idx="467">
                  <c:v>The 17 Day Diet: A Doctor's Plan Designed for Rapid Results</c:v>
                </c:pt>
                <c:pt idx="468">
                  <c:v>The 20/20 Diet: Turn Your Weight Loss Vision Into Reality</c:v>
                </c:pt>
                <c:pt idx="469">
                  <c:v>The 4 Hour Body: An Uncommon Guide to Rapid Fat Loss, Incredible Sex and Becoming Superhuman</c:v>
                </c:pt>
                <c:pt idx="470">
                  <c:v>The 48 Laws of Power</c:v>
                </c:pt>
                <c:pt idx="471">
                  <c:v>The 4-Hour Chef: The Simple Path to Cooking Like a Pro, Learning Anything, and Living the Good Life</c:v>
                </c:pt>
                <c:pt idx="472">
                  <c:v>The 4-Hour Workweek: Escape 9-5, Live Anywhere, and Join the New Rich</c:v>
                </c:pt>
                <c:pt idx="473">
                  <c:v>The 5 Love Languages: The Secret to Love That Lasts</c:v>
                </c:pt>
                <c:pt idx="474">
                  <c:v>The 5000 Year Leap</c:v>
                </c:pt>
                <c:pt idx="475">
                  <c:v>The 7 Habits of Highly Effective People: Powerful Lessons in Personal Change</c:v>
                </c:pt>
                <c:pt idx="476">
                  <c:v>The 7 Habits of Highly Effective Teens: The Ultimate Teenage Success Guide</c:v>
                </c:pt>
                <c:pt idx="477">
                  <c:v>The Alchemist</c:v>
                </c:pt>
                <c:pt idx="478">
                  <c:v>The Alchemist, 25th Anniversary: A Fable About Following Your Dream</c:v>
                </c:pt>
                <c:pt idx="479">
                  <c:v>The Amateur</c:v>
                </c:pt>
                <c:pt idx="480">
                  <c:v>The Art of Racing in the Rain: A Novel</c:v>
                </c:pt>
                <c:pt idx="481">
                  <c:v>The Associate</c:v>
                </c:pt>
                <c:pt idx="482">
                  <c:v>The Ballad of Songbirds and Snakes (A Hunger Games Novel)</c:v>
                </c:pt>
                <c:pt idx="483">
                  <c:v>The Battle of the Labyrinth (Percy Jackson and the Olympians, Book 4)</c:v>
                </c:pt>
                <c:pt idx="484">
                  <c:v>The Belly Fat Cure: Discover the New Carb Swap Systemâ„¢ and Lose 4 to 9 lbs. Every Week</c:v>
                </c:pt>
                <c:pt idx="485">
                  <c:v>The Best of Me</c:v>
                </c:pt>
                <c:pt idx="486">
                  <c:v>The Big Book of Silly Jokes for Kids</c:v>
                </c:pt>
                <c:pt idx="487">
                  <c:v>The Big Short: Inside the Doomsday Machine</c:v>
                </c:pt>
                <c:pt idx="488">
                  <c:v>The Blood of Olympus (The Heroes of Olympus, 5)</c:v>
                </c:pt>
                <c:pt idx="489">
                  <c:v>The Blood Sugar Solution: The UltraHealthy Program for Losing Weight, Preventing Disease, and Feeling Great Now!</c:v>
                </c:pt>
                <c:pt idx="490">
                  <c:v>The Body Keeps the Score: Brain, Mind, and Body in the Healing of Trauma</c:v>
                </c:pt>
                <c:pt idx="491">
                  <c:v>The Book of Awakening: Having the Life You Want by Being Present to the Life You Have</c:v>
                </c:pt>
                <c:pt idx="492">
                  <c:v>The Book of Basketball: The NBA According to The Sports Guy</c:v>
                </c:pt>
                <c:pt idx="493">
                  <c:v>The Book Thief</c:v>
                </c:pt>
                <c:pt idx="494">
                  <c:v>The Book with No Pictures</c:v>
                </c:pt>
                <c:pt idx="495">
                  <c:v>The Boy, the Mole, the Fox and the Horse</c:v>
                </c:pt>
                <c:pt idx="496">
                  <c:v>The Boys in the Boat: Nine Americans and Their Epic Quest for Gold at the 1936 Berlin Olympics</c:v>
                </c:pt>
                <c:pt idx="497">
                  <c:v>The Bully Pulpit: Theodore Roosevelt, William Howard Taft, and the Golden Age of Journalism</c:v>
                </c:pt>
                <c:pt idx="498">
                  <c:v>The Care and Keeping of You: The Body Book for Younger Girls, Revised Edition (American Girl Library)</c:v>
                </c:pt>
                <c:pt idx="499">
                  <c:v>The Casual Vacancy</c:v>
                </c:pt>
                <c:pt idx="500">
                  <c:v>The Catcher in the Rye</c:v>
                </c:pt>
                <c:pt idx="501">
                  <c:v>The China Study: The Most Comprehensive Study of Nutrition Ever Conducted And the Startling Implications for Diet, Weight Loss, And Long-term Health</c:v>
                </c:pt>
                <c:pt idx="502">
                  <c:v>The Complete Cookbook for Young Chefs: 100+ Recipes that You'll Love to Cook and Eat</c:v>
                </c:pt>
                <c:pt idx="503">
                  <c:v>The Complete Ketogenic Diet for Beginners: Your Essential Guide to Living the Keto Lifestyle</c:v>
                </c:pt>
                <c:pt idx="504">
                  <c:v>The Confession: A Novel</c:v>
                </c:pt>
                <c:pt idx="505">
                  <c:v>The Constitution of the United States</c:v>
                </c:pt>
                <c:pt idx="506">
                  <c:v>The Cuckoo's Calling (A Cormoran Strike Novel, 1)</c:v>
                </c:pt>
                <c:pt idx="507">
                  <c:v>The Daily Show with Jon Stewart Presents Earth (The Book): A Visitor's Guide to the Human Race</c:v>
                </c:pt>
                <c:pt idx="508">
                  <c:v>The Day the Crayons Came Home</c:v>
                </c:pt>
                <c:pt idx="509">
                  <c:v>The Day the Crayons Quit</c:v>
                </c:pt>
                <c:pt idx="510">
                  <c:v>The Deep End (Diary of a Wimpy Kid Book 15)</c:v>
                </c:pt>
                <c:pt idx="511">
                  <c:v>The Easy 5-Ingredient Ketogenic Diet Cookbook: Low-Carb, High-Fat Recipes for Busy People on the Keto Diet</c:v>
                </c:pt>
                <c:pt idx="512">
                  <c:v>The Elegance of the Hedgehog</c:v>
                </c:pt>
                <c:pt idx="513">
                  <c:v>The End of Overeating: Taking Control of the Insatiable American Appetite</c:v>
                </c:pt>
                <c:pt idx="514">
                  <c:v>The Everything Kids' Science Experiments Book: Boil Ice, Float Water, Measure Gravity-Challenge the World Around You!</c:v>
                </c:pt>
                <c:pt idx="515">
                  <c:v>The FastDiet: Lose Weight, Stay Healthy, and Live Longer with the Simple Secret of Intermittent Fasting</c:v>
                </c:pt>
                <c:pt idx="516">
                  <c:v>The Fault in Our Stars</c:v>
                </c:pt>
                <c:pt idx="517">
                  <c:v>The Five Dysfunctions of a Team: A Leadership Fable, 20th Anniversary Edition</c:v>
                </c:pt>
                <c:pt idx="518">
                  <c:v>The Five Love Languages: How to Express Heartfelt Commitment to Your Mate</c:v>
                </c:pt>
                <c:pt idx="519">
                  <c:v>The Food Lab: Better Home Cooking Through Science</c:v>
                </c:pt>
                <c:pt idx="520">
                  <c:v>The Four Agreements: A Practical Guide to Personal Freedom (A Toltec Wisdom Book)</c:v>
                </c:pt>
                <c:pt idx="521">
                  <c:v>The Four Winds: A Novel</c:v>
                </c:pt>
                <c:pt idx="522">
                  <c:v>The Gathering Storm (Wheel of Time, Book 12)</c:v>
                </c:pt>
                <c:pt idx="523">
                  <c:v>The Getaway</c:v>
                </c:pt>
                <c:pt idx="524">
                  <c:v>The Gifts of Imperfection: Let Go of Who You Think You're Supposed to Be and Embrace Who You Are</c:v>
                </c:pt>
                <c:pt idx="525">
                  <c:v>The Girl on the Train</c:v>
                </c:pt>
                <c:pt idx="526">
                  <c:v>The Girl Who Kicked the Hornet's Nest (Millennium Trilogy)</c:v>
                </c:pt>
                <c:pt idx="527">
                  <c:v>The Girl Who Played with Fire (Millennium Series)</c:v>
                </c:pt>
                <c:pt idx="528">
                  <c:v>The Girl Who Played with Fire (Millennium)</c:v>
                </c:pt>
                <c:pt idx="529">
                  <c:v>The Girl with the Dragon Tattoo (Millennium Series)</c:v>
                </c:pt>
                <c:pt idx="530">
                  <c:v>The Giver (Giver Quartet)</c:v>
                </c:pt>
                <c:pt idx="531">
                  <c:v>The Giver (Giver Quartet, 1)</c:v>
                </c:pt>
                <c:pt idx="532">
                  <c:v>The Giving Tree</c:v>
                </c:pt>
                <c:pt idx="533">
                  <c:v>The Glass Castle: A Memoir (book)</c:v>
                </c:pt>
                <c:pt idx="534">
                  <c:v>The Going-To-Bed Book</c:v>
                </c:pt>
                <c:pt idx="535">
                  <c:v>The Goldfinch: A Novel (Pulitzer Prize for Fiction)</c:v>
                </c:pt>
                <c:pt idx="536">
                  <c:v>The Grand Design</c:v>
                </c:pt>
                <c:pt idx="537">
                  <c:v>The Graveyard Book</c:v>
                </c:pt>
                <c:pt idx="538">
                  <c:v>The Great Alone: A Novel</c:v>
                </c:pt>
                <c:pt idx="539">
                  <c:v>The Great Gatsby: The Only Authorized Edition</c:v>
                </c:pt>
                <c:pt idx="540">
                  <c:v>The Greater Journey: Americans in Paris</c:v>
                </c:pt>
                <c:pt idx="541">
                  <c:v>The Guardians: A Novel</c:v>
                </c:pt>
                <c:pt idx="542">
                  <c:v>The Guernsey Literary and Potato Peel Pie Society</c:v>
                </c:pt>
                <c:pt idx="543">
                  <c:v>The Handmaid's Tale</c:v>
                </c:pt>
                <c:pt idx="544">
                  <c:v>The Happy in a Hurry Cookbook: 100-Plus Fast and Easy New Recipes That Taste Like Home (The Happy Cookbook Series)</c:v>
                </c:pt>
                <c:pt idx="545">
                  <c:v>The Harbinger: The Ancient Mystery that Holds the Secret of America's Future</c:v>
                </c:pt>
                <c:pt idx="546">
                  <c:v>The Hate U Give</c:v>
                </c:pt>
                <c:pt idx="547">
                  <c:v>The Help</c:v>
                </c:pt>
                <c:pt idx="548">
                  <c:v>The Hill We Climb: An Inaugural Poem for the Country</c:v>
                </c:pt>
                <c:pt idx="549">
                  <c:v>The Host</c:v>
                </c:pt>
                <c:pt idx="550">
                  <c:v>The House of Hades (Heroes of Olympus, Book 4)</c:v>
                </c:pt>
                <c:pt idx="551">
                  <c:v>The Hunger Games</c:v>
                </c:pt>
                <c:pt idx="552">
                  <c:v>The Hunger Games (Book 1)</c:v>
                </c:pt>
                <c:pt idx="553">
                  <c:v>The Hunger Games Trilogy Boxed Set</c:v>
                </c:pt>
                <c:pt idx="554">
                  <c:v>The Immortal Life of Henrietta Lacks</c:v>
                </c:pt>
                <c:pt idx="555">
                  <c:v>The Instant Pot Electric Pressure Cooker Cookbook: Easy Recipes for Fast &amp; Healthy Meals</c:v>
                </c:pt>
                <c:pt idx="556">
                  <c:v>The Institute: A Novel</c:v>
                </c:pt>
                <c:pt idx="557">
                  <c:v>The Intelligent Investor Rev Ed.: The Definitive Book on Value Investing</c:v>
                </c:pt>
                <c:pt idx="558">
                  <c:v>The Invention of Hugo Cabret</c:v>
                </c:pt>
                <c:pt idx="559">
                  <c:v>The Invention of Wings</c:v>
                </c:pt>
                <c:pt idx="560">
                  <c:v>The Invisible Life of Addie LaRue</c:v>
                </c:pt>
                <c:pt idx="561">
                  <c:v>The Jesus Storybook Bible: Every Story Whispers His Name</c:v>
                </c:pt>
                <c:pt idx="562">
                  <c:v>The Judge's List: A Novel (The Whistler)</c:v>
                </c:pt>
                <c:pt idx="563">
                  <c:v>The Kind Diet: A Simple Guide to Feeling Great, Losing Weight, and Saving the Planet</c:v>
                </c:pt>
                <c:pt idx="564">
                  <c:v>The Lacuna: A Novel</c:v>
                </c:pt>
                <c:pt idx="565">
                  <c:v>The Land of Painted Caves: A Novel (Earth's Children)</c:v>
                </c:pt>
                <c:pt idx="566">
                  <c:v>The Last Lecture</c:v>
                </c:pt>
                <c:pt idx="567">
                  <c:v>The Last Olympian (Percy Jackson and the Olympians, Book 5)</c:v>
                </c:pt>
                <c:pt idx="568">
                  <c:v>The Last Song</c:v>
                </c:pt>
                <c:pt idx="569">
                  <c:v>The Last Thing He Told Me: A Novel</c:v>
                </c:pt>
                <c:pt idx="570">
                  <c:v>The Legend of Zelda: Hyrule Historia</c:v>
                </c:pt>
                <c:pt idx="571">
                  <c:v>The Lego Ideas Book: Unlock Your Imagination</c:v>
                </c:pt>
                <c:pt idx="572">
                  <c:v>The Liberty Amendments: Restoring the American Republic</c:v>
                </c:pt>
                <c:pt idx="573">
                  <c:v>The Life-Changing Magic of Tidying Up: The Japanese Art of Decluttering and Organizing</c:v>
                </c:pt>
                <c:pt idx="574">
                  <c:v>The Lincoln Highway: A Novel</c:v>
                </c:pt>
                <c:pt idx="575">
                  <c:v>The Litigators</c:v>
                </c:pt>
                <c:pt idx="576">
                  <c:v>The Longest Ride</c:v>
                </c:pt>
                <c:pt idx="577">
                  <c:v>The Lost Hero (Heroes of Olympus, Book 1)</c:v>
                </c:pt>
                <c:pt idx="578">
                  <c:v>The Lost Symbol</c:v>
                </c:pt>
                <c:pt idx="579">
                  <c:v>The Love Dare</c:v>
                </c:pt>
                <c:pt idx="580">
                  <c:v>The Magnolia Story</c:v>
                </c:pt>
                <c:pt idx="581">
                  <c:v>The Mamba Mentality: How I Play</c:v>
                </c:pt>
                <c:pt idx="582">
                  <c:v>The Mark of Athena (Heroes of Olympus, Book 3)</c:v>
                </c:pt>
                <c:pt idx="583">
                  <c:v>The Martian</c:v>
                </c:pt>
                <c:pt idx="584">
                  <c:v>The Maze Runner (Book 1)</c:v>
                </c:pt>
                <c:pt idx="585">
                  <c:v>The Meaning of Marriage: Facing the Complexities of Commitment with the Wisdom of God</c:v>
                </c:pt>
                <c:pt idx="586">
                  <c:v>The Midnight Library: A Novel</c:v>
                </c:pt>
                <c:pt idx="587">
                  <c:v>The Mueller Report</c:v>
                </c:pt>
                <c:pt idx="588">
                  <c:v>The Nightingale: A Novel</c:v>
                </c:pt>
                <c:pt idx="589">
                  <c:v>The Obesity Code - Unlocking the Secrets of Weight Loss (Book 1)</c:v>
                </c:pt>
                <c:pt idx="590">
                  <c:v>The Official Guide for GMAT Review</c:v>
                </c:pt>
                <c:pt idx="591">
                  <c:v>The Official SAT Study Guide</c:v>
                </c:pt>
                <c:pt idx="592">
                  <c:v>The Official SAT Study Guide, 2016 Edition</c:v>
                </c:pt>
                <c:pt idx="593">
                  <c:v>The Official SAT Study Guide: For the New SAT (tm)</c:v>
                </c:pt>
                <c:pt idx="594">
                  <c:v>The Omnivore's Dilemma: A Natural History of Four Meals</c:v>
                </c:pt>
                <c:pt idx="595">
                  <c:v>The One and Only Ivan</c:v>
                </c:pt>
                <c:pt idx="596">
                  <c:v>The Outsider: A Novel</c:v>
                </c:pt>
                <c:pt idx="597">
                  <c:v>The Outsiders</c:v>
                </c:pt>
                <c:pt idx="598">
                  <c:v>The Overstory: A Novel</c:v>
                </c:pt>
                <c:pt idx="599">
                  <c:v>The Overton Window </c:v>
                </c:pt>
                <c:pt idx="600">
                  <c:v>The Paris Wife: A Novel</c:v>
                </c:pt>
                <c:pt idx="601">
                  <c:v>The Passage of Power: The Years of Lyndon Johnson</c:v>
                </c:pt>
                <c:pt idx="602">
                  <c:v>The Perks of Being a Wallflower</c:v>
                </c:pt>
                <c:pt idx="603">
                  <c:v>The Pioneer Woman Cooks: Dinnertime - Comfort Classics, Freezer Food, 16-minute Meals, and Other Delicious Ways to Solve Supper</c:v>
                </c:pt>
                <c:pt idx="604">
                  <c:v>The Pioneer Woman Cooks: Food from My Frontier</c:v>
                </c:pt>
                <c:pt idx="605">
                  <c:v>The Pioneer Woman Cooks: Recipes from an Accidental Country Girl</c:v>
                </c:pt>
                <c:pt idx="606">
                  <c:v>The Pioneer Woman Cooksâ€•A Year of Holidays: 140 Step-by-Step Recipes for Simple, Scrumptious Celebrations</c:v>
                </c:pt>
                <c:pt idx="607">
                  <c:v>The Pioneer Woman Cooksâ€•Come and Get It!: Simple, Scrumptious Recipes for Crazy Busy Lives</c:v>
                </c:pt>
                <c:pt idx="608">
                  <c:v>The Pioneers: The Heroic Story of the Settlers Who Brought the American Ideal West</c:v>
                </c:pt>
                <c:pt idx="609">
                  <c:v>The Plant Paradox Cookbook: 100 Delicious Recipes to Help You Lose Weight, Heal Your Gut, and Live Lectin-Free (The Plant Paradox, 2)</c:v>
                </c:pt>
                <c:pt idx="610">
                  <c:v>The Plant Paradox: The Hidden Dangers in "Healthy" Foods That Cause Disease and Weight Gain (The Plant Paradox, 1)</c:v>
                </c:pt>
                <c:pt idx="611">
                  <c:v>The Pout-Pout Fish</c:v>
                </c:pt>
                <c:pt idx="612">
                  <c:v>The Power of Habit: Why We Do What We Do in Life and Business</c:v>
                </c:pt>
                <c:pt idx="613">
                  <c:v>The Power of Now: A Guide to Spiritual Enlightenment</c:v>
                </c:pt>
                <c:pt idx="614">
                  <c:v>The President Is Missing: A Novel</c:v>
                </c:pt>
                <c:pt idx="615">
                  <c:v>The Racketeer</c:v>
                </c:pt>
                <c:pt idx="616">
                  <c:v>The Real ACT Prep Guide</c:v>
                </c:pt>
                <c:pt idx="617">
                  <c:v>The Real Anthony Fauci: Bill Gates, Big Pharma, and the Global War on Democracy and Public Health (Childrenâ€™s Health Defense)</c:v>
                </c:pt>
                <c:pt idx="618">
                  <c:v>The Reason I Jump: The Inner Voice of a Thirteen-Year-Old Boy with Autism</c:v>
                </c:pt>
                <c:pt idx="619">
                  <c:v>The Reckoning: A Novel</c:v>
                </c:pt>
                <c:pt idx="620">
                  <c:v>The Red Pyramid (The Kane Chronicles, Book 1)</c:v>
                </c:pt>
                <c:pt idx="621">
                  <c:v>The Road Back to You: An Enneagram Journey to Self-Discovery</c:v>
                </c:pt>
                <c:pt idx="622">
                  <c:v>The Road to Character</c:v>
                </c:pt>
                <c:pt idx="623">
                  <c:v>The Road to Serfdom: Text and Documents--The Definitive Edition (The Collected Works of F. A. Hayek, Volume 2)</c:v>
                </c:pt>
                <c:pt idx="624">
                  <c:v>The Room Where It Happened: A White House Memoir</c:v>
                </c:pt>
                <c:pt idx="625">
                  <c:v>The Rooster Bar</c:v>
                </c:pt>
                <c:pt idx="626">
                  <c:v>The Russia Hoax: The Illicit Scheme to Clear Hillary Clinton and Frame Donald Trump</c:v>
                </c:pt>
                <c:pt idx="627">
                  <c:v>The Screaming Goat (Book &amp; Figure)</c:v>
                </c:pt>
                <c:pt idx="628">
                  <c:v>The Serpent's Shadow (The Kane Chronicles, Book 3)</c:v>
                </c:pt>
                <c:pt idx="629">
                  <c:v>The Seven Husbands of Evelyn Hugo: A Novel</c:v>
                </c:pt>
                <c:pt idx="630">
                  <c:v>The Shack: Where Tragedy Confronts Eternity</c:v>
                </c:pt>
                <c:pt idx="631">
                  <c:v>The Short Second Life of Bree Tanner: An Eclipse Novella (The Twilight Saga)</c:v>
                </c:pt>
                <c:pt idx="632">
                  <c:v>The Signal and the Noise: Why So Many Predictions Fail-But Some Don't</c:v>
                </c:pt>
                <c:pt idx="633">
                  <c:v>The Silent Patient</c:v>
                </c:pt>
                <c:pt idx="634">
                  <c:v>The Skinnytaste Cookbook: Light on Calories, Big on Flavor</c:v>
                </c:pt>
                <c:pt idx="635">
                  <c:v>The Smitten Kitchen Cookbook: Recipes and Wisdom from an Obsessive Home Cook</c:v>
                </c:pt>
                <c:pt idx="636">
                  <c:v>The Social Animal: The Hidden Sources of Love, Character, and Achievement</c:v>
                </c:pt>
                <c:pt idx="637">
                  <c:v>The Son of Neptune (Heroes of Olympus, Book 2)</c:v>
                </c:pt>
                <c:pt idx="638">
                  <c:v>The Song of Achilles: A Novel</c:v>
                </c:pt>
                <c:pt idx="639">
                  <c:v>The Splendid and the Vile: A Saga of Churchill, Family, and Defiance During the Blitz</c:v>
                </c:pt>
                <c:pt idx="640">
                  <c:v>The Step-by-Step Instant Pot Cookbook: 100 Simple Recipes for Spectacular Results -- with Photographs of Every Step (Step-by-Step Instant Pot Cookbooks)</c:v>
                </c:pt>
                <c:pt idx="641">
                  <c:v>The Storyteller: Tales of Life and Music</c:v>
                </c:pt>
                <c:pt idx="642">
                  <c:v>The Subtle Art of Not Giving a F*ck: A Counterintuitive Approach to Living a Good Life</c:v>
                </c:pt>
                <c:pt idx="643">
                  <c:v>The Sun and Her Flowers</c:v>
                </c:pt>
                <c:pt idx="644">
                  <c:v>The Tattooist of Auschwitz: A Novel</c:v>
                </c:pt>
                <c:pt idx="645">
                  <c:v>The Testaments: The Sequel to The Handmaid's Tale</c:v>
                </c:pt>
                <c:pt idx="646">
                  <c:v>The Third Wheel (Diary of a Wimpy Kid, Book 7)</c:v>
                </c:pt>
                <c:pt idx="647">
                  <c:v>The Throne of Fire (The Kane Chronicles, Book 2)</c:v>
                </c:pt>
                <c:pt idx="648">
                  <c:v>The Time Traveler's Wife</c:v>
                </c:pt>
                <c:pt idx="649">
                  <c:v>The Tipping Point: How Little Things Can Make a Big Difference</c:v>
                </c:pt>
                <c:pt idx="650">
                  <c:v>The Total Money Makeover: Classic Edition: A Proven Plan for Financial Fitness</c:v>
                </c:pt>
                <c:pt idx="651">
                  <c:v>The Trials of Apollo Book Two The Dark Prophecy (Trials of Apollo, 2)</c:v>
                </c:pt>
                <c:pt idx="652">
                  <c:v>The Trials of Apollo, Book 1: The Hidden Oracle (Trials of Apollo, 1)</c:v>
                </c:pt>
                <c:pt idx="653">
                  <c:v>The Truth About COVID-19: Exposing The Great Reset, Lockdowns, Vaccine Passports, and the New Normal</c:v>
                </c:pt>
                <c:pt idx="654">
                  <c:v>The Try Not to Laugh Challenge - Would Your Rather? - EWW Edition</c:v>
                </c:pt>
                <c:pt idx="655">
                  <c:v>The Twilight Saga Collection</c:v>
                </c:pt>
                <c:pt idx="656">
                  <c:v>The Ugly Truth (Diary of a Wimpy Kid, Book 5)</c:v>
                </c:pt>
                <c:pt idx="657">
                  <c:v>The Underground Railroad (Pulitzer Prize Winner) (National Book Award Winner) (Oprah's Book Club): A Novel</c:v>
                </c:pt>
                <c:pt idx="658">
                  <c:v>The Unofficial Harry Potter Cookbook: From Cauldron Cakes to Knickerbocker Glory--More Than 150 Magical Recipes for Wizards and Non-Wizards Alike (Unofficial Cookbook)</c:v>
                </c:pt>
                <c:pt idx="659">
                  <c:v>The Vanishing Half: A Novel</c:v>
                </c:pt>
                <c:pt idx="660">
                  <c:v>The Very Hungry Caterpillar</c:v>
                </c:pt>
                <c:pt idx="661">
                  <c:v>The Walking Dead: Compendium One</c:v>
                </c:pt>
                <c:pt idx="662">
                  <c:v>The Whistler</c:v>
                </c:pt>
                <c:pt idx="663">
                  <c:v>The White Tiger: A Novel</c:v>
                </c:pt>
                <c:pt idx="664">
                  <c:v>The Whole30 Cookbook: 150 Delicious and Totally Compliant Recipes to Help You Succeed with the Whole30 and Beyond</c:v>
                </c:pt>
                <c:pt idx="665">
                  <c:v>The Whole30: The 30-Day Guide to Total Health and Food Freedom</c:v>
                </c:pt>
                <c:pt idx="666">
                  <c:v>The Wisdom of Sundays: Life-Changing Insights from Super Soul Conversations</c:v>
                </c:pt>
                <c:pt idx="667">
                  <c:v>The Wish</c:v>
                </c:pt>
                <c:pt idx="668">
                  <c:v>The Woman in the Window: A Novel</c:v>
                </c:pt>
                <c:pt idx="669">
                  <c:v>The Women of the Bible Speak: The Wisdom of 16 Women and Their Lessons for Today</c:v>
                </c:pt>
                <c:pt idx="670">
                  <c:v>The Wonderful Things You Will Be</c:v>
                </c:pt>
                <c:pt idx="671">
                  <c:v>The Wonky Donkey</c:v>
                </c:pt>
                <c:pt idx="672">
                  <c:v>The World of Ice &amp; Fire: The Untold History of Westeros and the Game of Thrones</c:v>
                </c:pt>
                <c:pt idx="673">
                  <c:v>The Wright Brothers</c:v>
                </c:pt>
                <c:pt idx="674">
                  <c:v>The Yankee Years</c:v>
                </c:pt>
                <c:pt idx="675">
                  <c:v>Then She Was Gone: A Novel</c:v>
                </c:pt>
                <c:pt idx="676">
                  <c:v>There's No Place Like Space: All About Our Solar System (Cat in the Hat's Learning Library)</c:v>
                </c:pt>
                <c:pt idx="677">
                  <c:v>They Both Die at the End</c:v>
                </c:pt>
                <c:pt idx="678">
                  <c:v>Thing Explainer: Complicated Stuff in Simple Words</c:v>
                </c:pt>
                <c:pt idx="679">
                  <c:v>Things That Matter: Three Decades of Passions, Pastimes and Politics [Deckled Edge]</c:v>
                </c:pt>
                <c:pt idx="680">
                  <c:v>Think Again: The Power of Knowing What You Don't Know</c:v>
                </c:pt>
                <c:pt idx="681">
                  <c:v>Think and Grow Rich: The Landmark Bestseller Now Revised and Updated for the 21st Century (Think and Grow Rich Series)</c:v>
                </c:pt>
                <c:pt idx="682">
                  <c:v>Thinking, Fast and Slow</c:v>
                </c:pt>
                <c:pt idx="683">
                  <c:v>Thirteen Reasons Why</c:v>
                </c:pt>
                <c:pt idx="684">
                  <c:v>Thomas Jefferson: The Art of Power</c:v>
                </c:pt>
                <c:pt idx="685">
                  <c:v>Three Cups of Tea: One Man's Journey to Change the World... One Child at a Time (Young Reader's Edition)</c:v>
                </c:pt>
                <c:pt idx="686">
                  <c:v>Three Cups of Tea: One Man's Mission to Promote Peace - One School at a Time</c:v>
                </c:pt>
                <c:pt idx="687">
                  <c:v>Through My Eyes</c:v>
                </c:pt>
                <c:pt idx="688">
                  <c:v>Thug Kitchen: The Official Cookbook: Eat Like You Give a F*ck (Thug Kitchen Cookbooks)</c:v>
                </c:pt>
                <c:pt idx="689">
                  <c:v>Tina Fey: Bossypants</c:v>
                </c:pt>
                <c:pt idx="690">
                  <c:v>To Heaven and Back: A Doctor's Extraordinary Account of Her Death, Heaven, Angels, and Life Again: A True Story</c:v>
                </c:pt>
                <c:pt idx="691">
                  <c:v>To Kill a Mockingbird</c:v>
                </c:pt>
                <c:pt idx="692">
                  <c:v>Too Much and Never Enough: How My Family Created the World's Most Dangerous Man</c:v>
                </c:pt>
                <c:pt idx="693">
                  <c:v>Tools Of Titans: The Tactics, Routines, and Habits of Billionaires, Icons, and World-Class Performers</c:v>
                </c:pt>
                <c:pt idx="694">
                  <c:v>Towers of Midnight (Wheel of Time, Book Thirteen)</c:v>
                </c:pt>
                <c:pt idx="695">
                  <c:v>True Compass: A Memoir</c:v>
                </c:pt>
                <c:pt idx="696">
                  <c:v>Turtles All the Way Down</c:v>
                </c:pt>
                <c:pt idx="697">
                  <c:v>Twilight (The Twilight Saga, Book 1)</c:v>
                </c:pt>
                <c:pt idx="698">
                  <c:v>U is for Undertow: A Kinsey Millhone Novel</c:v>
                </c:pt>
                <c:pt idx="699">
                  <c:v>Ugly Love: A Novel</c:v>
                </c:pt>
                <c:pt idx="700">
                  <c:v>Ultimate Sticker Book: Frozen: More Than 60 Reusable Full-Color Stickers</c:v>
                </c:pt>
                <c:pt idx="701">
                  <c:v>Unbroken: A World War II Story of Survival, Resilience, and Redemption</c:v>
                </c:pt>
                <c:pt idx="702">
                  <c:v>Under the Dome: A Novel</c:v>
                </c:pt>
                <c:pt idx="703">
                  <c:v>Unfreedom of the Press</c:v>
                </c:pt>
                <c:pt idx="704">
                  <c:v>Unicorn Coloring Book: For Kids Ages 4-8 (US Edition) (Silly Bear Coloring Books)</c:v>
                </c:pt>
                <c:pt idx="705">
                  <c:v>Uninvited: Living Loved When You Feel Less Than, Left Out, and Lonely</c:v>
                </c:pt>
                <c:pt idx="706">
                  <c:v>Untamed</c:v>
                </c:pt>
                <c:pt idx="707">
                  <c:v>Verity</c:v>
                </c:pt>
                <c:pt idx="708">
                  <c:v>Wacky Waving Inflatable Tube Guy (RP Minis)</c:v>
                </c:pt>
                <c:pt idx="709">
                  <c:v>Watchmen</c:v>
                </c:pt>
                <c:pt idx="710">
                  <c:v>Water for Elephants: A Novel</c:v>
                </c:pt>
                <c:pt idx="711">
                  <c:v>We Were Liars</c:v>
                </c:pt>
                <c:pt idx="712">
                  <c:v>What Happened</c:v>
                </c:pt>
                <c:pt idx="713">
                  <c:v>What Happened to You?: Conversations on Trauma, Resilience, and Healing</c:v>
                </c:pt>
                <c:pt idx="714">
                  <c:v>What If?: Serious Scientific Answers to Absurd Hypothetical Questions</c:v>
                </c:pt>
                <c:pt idx="715">
                  <c:v>What Pet Should I Get? (Classic Seuss)</c:v>
                </c:pt>
                <c:pt idx="716">
                  <c:v>What Should Danny Do? (The Power to Choose Series) (The Power to Choose, 1)</c:v>
                </c:pt>
                <c:pt idx="717">
                  <c:v>What the Dog Saw: And Other Adventures</c:v>
                </c:pt>
                <c:pt idx="718">
                  <c:v>What to Expect When You're Expecting</c:v>
                </c:pt>
                <c:pt idx="719">
                  <c:v>Wheat Belly Cookbook: 150 Recipes to Help You Lose the Wheat, Lose the Weight, and Find Your Path Back to Health</c:v>
                </c:pt>
                <c:pt idx="720">
                  <c:v>Wheat Belly: Lose the Wheat, Lose the Weight, and Find Your Path Back to Health</c:v>
                </c:pt>
                <c:pt idx="721">
                  <c:v>When Breath Becomes Air</c:v>
                </c:pt>
                <c:pt idx="722">
                  <c:v>Where Do Diggers Sleep at Night? (Where Do...Series)</c:v>
                </c:pt>
                <c:pt idx="723">
                  <c:v>Where Is Baby's Belly Button? A Lift-the-Flap Book</c:v>
                </c:pt>
                <c:pt idx="724">
                  <c:v>Where the Crawdads Sing</c:v>
                </c:pt>
                <c:pt idx="725">
                  <c:v>Where the Wild Things Are</c:v>
                </c:pt>
                <c:pt idx="726">
                  <c:v>Where's Spot?</c:v>
                </c:pt>
                <c:pt idx="727">
                  <c:v>Whiskey in a Teacup: What Growing Up in the South Taught Me About Life, Love, and Baking Biscuits</c:v>
                </c:pt>
                <c:pt idx="728">
                  <c:v>White Fragility: Why It's So Hard for White People to Talk About Racism</c:v>
                </c:pt>
                <c:pt idx="729">
                  <c:v>Who Moved My Cheese</c:v>
                </c:pt>
                <c:pt idx="730">
                  <c:v>Whose Boat Is This Boat?: Comments That Don't Help in the Aftermath of a Hurricane</c:v>
                </c:pt>
                <c:pt idx="731">
                  <c:v>Wild: From Lost to Found on the Pacific Crest Trail</c:v>
                </c:pt>
                <c:pt idx="732">
                  <c:v>Will</c:v>
                </c:pt>
                <c:pt idx="733">
                  <c:v>Winter of the World: Book Two of the Century Trilogy</c:v>
                </c:pt>
                <c:pt idx="734">
                  <c:v>Wolf Hall</c:v>
                </c:pt>
                <c:pt idx="735">
                  <c:v>Women Food and God: An Unexpected Path to Almost Everything</c:v>
                </c:pt>
                <c:pt idx="736">
                  <c:v>Wonder</c:v>
                </c:pt>
                <c:pt idx="737">
                  <c:v>Wrecking Ball (Diary of a Wimpy Kid Book 14)</c:v>
                </c:pt>
                <c:pt idx="738">
                  <c:v>Xanathar's Guide to Everything (Dungeons &amp; Dragons)</c:v>
                </c:pt>
                <c:pt idx="739">
                  <c:v>Yes Please</c:v>
                </c:pt>
                <c:pt idx="740">
                  <c:v>You Are a Badass: How to Stop Doubting Your Greatness and Start Living an Awesome Life</c:v>
                </c:pt>
                <c:pt idx="741">
                  <c:v>ZEALOT: The Life and Times of Jesus of Nazareth</c:v>
                </c:pt>
                <c:pt idx="742">
                  <c:v>Zen as F*ck (Zen as F*ck Journals)</c:v>
                </c:pt>
                <c:pt idx="743">
                  <c:v>(blank)</c:v>
                </c:pt>
              </c:strCache>
            </c:strRef>
          </c:cat>
          <c:val>
            <c:numRef>
              <c:f>'Q10'!$C$4:$C$748</c:f>
              <c:numCache>
                <c:formatCode>General</c:formatCode>
                <c:ptCount val="744"/>
                <c:pt idx="0">
                  <c:v>2021</c:v>
                </c:pt>
                <c:pt idx="1">
                  <c:v>2017</c:v>
                </c:pt>
                <c:pt idx="2">
                  <c:v>2014</c:v>
                </c:pt>
                <c:pt idx="3">
                  <c:v>2011</c:v>
                </c:pt>
                <c:pt idx="4">
                  <c:v>2021</c:v>
                </c:pt>
                <c:pt idx="5">
                  <c:v>2011</c:v>
                </c:pt>
                <c:pt idx="6">
                  <c:v>2014</c:v>
                </c:pt>
                <c:pt idx="7">
                  <c:v>2019</c:v>
                </c:pt>
                <c:pt idx="8">
                  <c:v>2009</c:v>
                </c:pt>
                <c:pt idx="9">
                  <c:v>2012</c:v>
                </c:pt>
                <c:pt idx="10">
                  <c:v>2014</c:v>
                </c:pt>
                <c:pt idx="11">
                  <c:v>2015</c:v>
                </c:pt>
                <c:pt idx="12">
                  <c:v>2017</c:v>
                </c:pt>
                <c:pt idx="13">
                  <c:v>2012</c:v>
                </c:pt>
                <c:pt idx="14">
                  <c:v>2018</c:v>
                </c:pt>
                <c:pt idx="15">
                  <c:v>2015</c:v>
                </c:pt>
                <c:pt idx="16">
                  <c:v>2017</c:v>
                </c:pt>
                <c:pt idx="17">
                  <c:v>2013</c:v>
                </c:pt>
                <c:pt idx="18">
                  <c:v>2010</c:v>
                </c:pt>
                <c:pt idx="19">
                  <c:v>2021</c:v>
                </c:pt>
                <c:pt idx="20">
                  <c:v>2011</c:v>
                </c:pt>
                <c:pt idx="21">
                  <c:v>2020</c:v>
                </c:pt>
                <c:pt idx="22">
                  <c:v>2011</c:v>
                </c:pt>
                <c:pt idx="23">
                  <c:v>2018</c:v>
                </c:pt>
                <c:pt idx="24">
                  <c:v>2009</c:v>
                </c:pt>
                <c:pt idx="25">
                  <c:v>2016</c:v>
                </c:pt>
                <c:pt idx="26">
                  <c:v>2015</c:v>
                </c:pt>
                <c:pt idx="27">
                  <c:v>2015</c:v>
                </c:pt>
                <c:pt idx="28">
                  <c:v>2016</c:v>
                </c:pt>
                <c:pt idx="29">
                  <c:v>2014</c:v>
                </c:pt>
                <c:pt idx="30">
                  <c:v>2021</c:v>
                </c:pt>
                <c:pt idx="31">
                  <c:v>2017</c:v>
                </c:pt>
                <c:pt idx="32">
                  <c:v>2016</c:v>
                </c:pt>
                <c:pt idx="33">
                  <c:v>2016</c:v>
                </c:pt>
                <c:pt idx="34">
                  <c:v>2014</c:v>
                </c:pt>
                <c:pt idx="35">
                  <c:v>2012</c:v>
                </c:pt>
                <c:pt idx="36">
                  <c:v>2013</c:v>
                </c:pt>
                <c:pt idx="37">
                  <c:v>2010</c:v>
                </c:pt>
                <c:pt idx="38">
                  <c:v>2020</c:v>
                </c:pt>
                <c:pt idx="39">
                  <c:v>2021</c:v>
                </c:pt>
                <c:pt idx="40">
                  <c:v>2015</c:v>
                </c:pt>
                <c:pt idx="41">
                  <c:v>2009</c:v>
                </c:pt>
                <c:pt idx="42">
                  <c:v>2013</c:v>
                </c:pt>
                <c:pt idx="43">
                  <c:v>2009</c:v>
                </c:pt>
                <c:pt idx="44">
                  <c:v>2009</c:v>
                </c:pt>
                <c:pt idx="45">
                  <c:v>2018</c:v>
                </c:pt>
                <c:pt idx="46">
                  <c:v>2021</c:v>
                </c:pt>
                <c:pt idx="47">
                  <c:v>2009</c:v>
                </c:pt>
                <c:pt idx="48">
                  <c:v>2021</c:v>
                </c:pt>
                <c:pt idx="49">
                  <c:v>2010</c:v>
                </c:pt>
                <c:pt idx="50">
                  <c:v>2020</c:v>
                </c:pt>
                <c:pt idx="51">
                  <c:v>2015</c:v>
                </c:pt>
                <c:pt idx="52">
                  <c:v>2015</c:v>
                </c:pt>
                <c:pt idx="53">
                  <c:v>2012</c:v>
                </c:pt>
                <c:pt idx="54">
                  <c:v>2012</c:v>
                </c:pt>
                <c:pt idx="55">
                  <c:v>2010</c:v>
                </c:pt>
                <c:pt idx="56">
                  <c:v>2020</c:v>
                </c:pt>
                <c:pt idx="57">
                  <c:v>2013</c:v>
                </c:pt>
                <c:pt idx="58">
                  <c:v>2018</c:v>
                </c:pt>
                <c:pt idx="59">
                  <c:v>2012</c:v>
                </c:pt>
                <c:pt idx="60">
                  <c:v>2015</c:v>
                </c:pt>
                <c:pt idx="61">
                  <c:v>2018</c:v>
                </c:pt>
                <c:pt idx="62">
                  <c:v>2016</c:v>
                </c:pt>
                <c:pt idx="63">
                  <c:v>2017</c:v>
                </c:pt>
                <c:pt idx="64">
                  <c:v>2021</c:v>
                </c:pt>
                <c:pt idx="65">
                  <c:v>2020</c:v>
                </c:pt>
                <c:pt idx="66">
                  <c:v>2009</c:v>
                </c:pt>
                <c:pt idx="67">
                  <c:v>2019</c:v>
                </c:pt>
                <c:pt idx="68">
                  <c:v>2011</c:v>
                </c:pt>
                <c:pt idx="69">
                  <c:v>2016</c:v>
                </c:pt>
                <c:pt idx="70">
                  <c:v>2011</c:v>
                </c:pt>
                <c:pt idx="71">
                  <c:v>2010</c:v>
                </c:pt>
                <c:pt idx="72">
                  <c:v>2012</c:v>
                </c:pt>
                <c:pt idx="73">
                  <c:v>2010</c:v>
                </c:pt>
                <c:pt idx="74">
                  <c:v>2021</c:v>
                </c:pt>
                <c:pt idx="75">
                  <c:v>2020</c:v>
                </c:pt>
                <c:pt idx="76">
                  <c:v>2021</c:v>
                </c:pt>
                <c:pt idx="77">
                  <c:v>2012</c:v>
                </c:pt>
                <c:pt idx="78">
                  <c:v>2021</c:v>
                </c:pt>
                <c:pt idx="79">
                  <c:v>2018</c:v>
                </c:pt>
                <c:pt idx="80">
                  <c:v>2017</c:v>
                </c:pt>
                <c:pt idx="81">
                  <c:v>2019</c:v>
                </c:pt>
                <c:pt idx="82">
                  <c:v>2014</c:v>
                </c:pt>
                <c:pt idx="83">
                  <c:v>2020</c:v>
                </c:pt>
                <c:pt idx="84">
                  <c:v>2021</c:v>
                </c:pt>
                <c:pt idx="85">
                  <c:v>2012</c:v>
                </c:pt>
                <c:pt idx="86">
                  <c:v>2012</c:v>
                </c:pt>
                <c:pt idx="87">
                  <c:v>2021</c:v>
                </c:pt>
                <c:pt idx="88">
                  <c:v>2010</c:v>
                </c:pt>
                <c:pt idx="89">
                  <c:v>2010</c:v>
                </c:pt>
                <c:pt idx="90">
                  <c:v>2021</c:v>
                </c:pt>
                <c:pt idx="91">
                  <c:v>2010</c:v>
                </c:pt>
                <c:pt idx="92">
                  <c:v>2012</c:v>
                </c:pt>
                <c:pt idx="93">
                  <c:v>2009</c:v>
                </c:pt>
                <c:pt idx="94">
                  <c:v>2016</c:v>
                </c:pt>
                <c:pt idx="95">
                  <c:v>2018</c:v>
                </c:pt>
                <c:pt idx="96">
                  <c:v>2016</c:v>
                </c:pt>
                <c:pt idx="97">
                  <c:v>2012</c:v>
                </c:pt>
                <c:pt idx="98">
                  <c:v>2018</c:v>
                </c:pt>
                <c:pt idx="99">
                  <c:v>2015</c:v>
                </c:pt>
                <c:pt idx="100">
                  <c:v>2015</c:v>
                </c:pt>
                <c:pt idx="101">
                  <c:v>2016</c:v>
                </c:pt>
                <c:pt idx="102">
                  <c:v>2016</c:v>
                </c:pt>
                <c:pt idx="103">
                  <c:v>2015</c:v>
                </c:pt>
                <c:pt idx="104">
                  <c:v>2010</c:v>
                </c:pt>
                <c:pt idx="105">
                  <c:v>2021</c:v>
                </c:pt>
                <c:pt idx="106">
                  <c:v>2009</c:v>
                </c:pt>
                <c:pt idx="107">
                  <c:v>2011</c:v>
                </c:pt>
                <c:pt idx="108">
                  <c:v>2018</c:v>
                </c:pt>
                <c:pt idx="109">
                  <c:v>2018</c:v>
                </c:pt>
                <c:pt idx="110">
                  <c:v>2020</c:v>
                </c:pt>
                <c:pt idx="111">
                  <c:v>2019</c:v>
                </c:pt>
                <c:pt idx="112">
                  <c:v>2013</c:v>
                </c:pt>
                <c:pt idx="113">
                  <c:v>2009</c:v>
                </c:pt>
                <c:pt idx="114">
                  <c:v>2010</c:v>
                </c:pt>
                <c:pt idx="115">
                  <c:v>2011</c:v>
                </c:pt>
                <c:pt idx="116">
                  <c:v>2015</c:v>
                </c:pt>
                <c:pt idx="117">
                  <c:v>2012</c:v>
                </c:pt>
                <c:pt idx="118">
                  <c:v>2019</c:v>
                </c:pt>
                <c:pt idx="119">
                  <c:v>2010</c:v>
                </c:pt>
                <c:pt idx="120">
                  <c:v>2010</c:v>
                </c:pt>
                <c:pt idx="121">
                  <c:v>2011</c:v>
                </c:pt>
                <c:pt idx="122">
                  <c:v>2015</c:v>
                </c:pt>
                <c:pt idx="123">
                  <c:v>2015</c:v>
                </c:pt>
                <c:pt idx="124">
                  <c:v>2015</c:v>
                </c:pt>
                <c:pt idx="125">
                  <c:v>2015</c:v>
                </c:pt>
                <c:pt idx="126">
                  <c:v>2016</c:v>
                </c:pt>
                <c:pt idx="127">
                  <c:v>2018</c:v>
                </c:pt>
                <c:pt idx="128">
                  <c:v>2010</c:v>
                </c:pt>
                <c:pt idx="129">
                  <c:v>2009</c:v>
                </c:pt>
                <c:pt idx="130">
                  <c:v>2013</c:v>
                </c:pt>
                <c:pt idx="131">
                  <c:v>2014</c:v>
                </c:pt>
                <c:pt idx="132">
                  <c:v>2021</c:v>
                </c:pt>
                <c:pt idx="133">
                  <c:v>2020</c:v>
                </c:pt>
                <c:pt idx="134">
                  <c:v>2014</c:v>
                </c:pt>
                <c:pt idx="135">
                  <c:v>2014</c:v>
                </c:pt>
                <c:pt idx="136">
                  <c:v>2014</c:v>
                </c:pt>
                <c:pt idx="137">
                  <c:v>2012</c:v>
                </c:pt>
                <c:pt idx="138">
                  <c:v>2009</c:v>
                </c:pt>
                <c:pt idx="139">
                  <c:v>2013</c:v>
                </c:pt>
                <c:pt idx="140">
                  <c:v>2009</c:v>
                </c:pt>
                <c:pt idx="141">
                  <c:v>2018</c:v>
                </c:pt>
                <c:pt idx="142">
                  <c:v>2017</c:v>
                </c:pt>
                <c:pt idx="143">
                  <c:v>2017</c:v>
                </c:pt>
                <c:pt idx="144">
                  <c:v>2019</c:v>
                </c:pt>
                <c:pt idx="145">
                  <c:v>2020</c:v>
                </c:pt>
                <c:pt idx="146">
                  <c:v>2019</c:v>
                </c:pt>
                <c:pt idx="147">
                  <c:v>2020</c:v>
                </c:pt>
                <c:pt idx="148">
                  <c:v>2018</c:v>
                </c:pt>
                <c:pt idx="149">
                  <c:v>2021</c:v>
                </c:pt>
                <c:pt idx="150">
                  <c:v>2015</c:v>
                </c:pt>
                <c:pt idx="151">
                  <c:v>2021</c:v>
                </c:pt>
                <c:pt idx="152">
                  <c:v>2021</c:v>
                </c:pt>
                <c:pt idx="153">
                  <c:v>2009</c:v>
                </c:pt>
                <c:pt idx="154">
                  <c:v>2011</c:v>
                </c:pt>
                <c:pt idx="155">
                  <c:v>2021</c:v>
                </c:pt>
                <c:pt idx="156">
                  <c:v>2010</c:v>
                </c:pt>
                <c:pt idx="157">
                  <c:v>2009</c:v>
                </c:pt>
                <c:pt idx="158">
                  <c:v>2009</c:v>
                </c:pt>
                <c:pt idx="159">
                  <c:v>2012</c:v>
                </c:pt>
                <c:pt idx="160">
                  <c:v>2013</c:v>
                </c:pt>
                <c:pt idx="161">
                  <c:v>2010</c:v>
                </c:pt>
                <c:pt idx="162">
                  <c:v>2009</c:v>
                </c:pt>
                <c:pt idx="163">
                  <c:v>2009</c:v>
                </c:pt>
                <c:pt idx="164">
                  <c:v>2020</c:v>
                </c:pt>
                <c:pt idx="165">
                  <c:v>2011</c:v>
                </c:pt>
                <c:pt idx="166">
                  <c:v>2019</c:v>
                </c:pt>
                <c:pt idx="167">
                  <c:v>2016</c:v>
                </c:pt>
                <c:pt idx="168">
                  <c:v>2015</c:v>
                </c:pt>
                <c:pt idx="169">
                  <c:v>2013</c:v>
                </c:pt>
                <c:pt idx="170">
                  <c:v>2011</c:v>
                </c:pt>
                <c:pt idx="171">
                  <c:v>2018</c:v>
                </c:pt>
                <c:pt idx="172">
                  <c:v>2017</c:v>
                </c:pt>
                <c:pt idx="173">
                  <c:v>2011</c:v>
                </c:pt>
                <c:pt idx="174">
                  <c:v>2018</c:v>
                </c:pt>
                <c:pt idx="175">
                  <c:v>2019</c:v>
                </c:pt>
                <c:pt idx="176">
                  <c:v>2010</c:v>
                </c:pt>
                <c:pt idx="177">
                  <c:v>2016</c:v>
                </c:pt>
                <c:pt idx="178">
                  <c:v>2018</c:v>
                </c:pt>
                <c:pt idx="179">
                  <c:v>2016</c:v>
                </c:pt>
                <c:pt idx="180">
                  <c:v>2013</c:v>
                </c:pt>
                <c:pt idx="181">
                  <c:v>2013</c:v>
                </c:pt>
                <c:pt idx="182">
                  <c:v>2013</c:v>
                </c:pt>
                <c:pt idx="183">
                  <c:v>2013</c:v>
                </c:pt>
                <c:pt idx="184">
                  <c:v>2009</c:v>
                </c:pt>
                <c:pt idx="185">
                  <c:v>2018</c:v>
                </c:pt>
                <c:pt idx="186">
                  <c:v>2016</c:v>
                </c:pt>
                <c:pt idx="187">
                  <c:v>2016</c:v>
                </c:pt>
                <c:pt idx="188">
                  <c:v>2018</c:v>
                </c:pt>
                <c:pt idx="189">
                  <c:v>2021</c:v>
                </c:pt>
                <c:pt idx="190">
                  <c:v>2014</c:v>
                </c:pt>
                <c:pt idx="191">
                  <c:v>2021</c:v>
                </c:pt>
                <c:pt idx="192">
                  <c:v>2010</c:v>
                </c:pt>
                <c:pt idx="193">
                  <c:v>2015</c:v>
                </c:pt>
                <c:pt idx="194">
                  <c:v>2009</c:v>
                </c:pt>
                <c:pt idx="195">
                  <c:v>2013</c:v>
                </c:pt>
                <c:pt idx="196">
                  <c:v>2012</c:v>
                </c:pt>
                <c:pt idx="197">
                  <c:v>2010</c:v>
                </c:pt>
                <c:pt idx="198">
                  <c:v>2010</c:v>
                </c:pt>
                <c:pt idx="199">
                  <c:v>2009</c:v>
                </c:pt>
                <c:pt idx="200">
                  <c:v>2014</c:v>
                </c:pt>
                <c:pt idx="201">
                  <c:v>2014</c:v>
                </c:pt>
                <c:pt idx="202">
                  <c:v>2010</c:v>
                </c:pt>
                <c:pt idx="203">
                  <c:v>2010</c:v>
                </c:pt>
                <c:pt idx="204">
                  <c:v>2013</c:v>
                </c:pt>
                <c:pt idx="205">
                  <c:v>2017</c:v>
                </c:pt>
                <c:pt idx="206">
                  <c:v>2010</c:v>
                </c:pt>
                <c:pt idx="207">
                  <c:v>2013</c:v>
                </c:pt>
                <c:pt idx="208">
                  <c:v>2020</c:v>
                </c:pt>
                <c:pt idx="209">
                  <c:v>2015</c:v>
                </c:pt>
                <c:pt idx="210">
                  <c:v>2011</c:v>
                </c:pt>
                <c:pt idx="211">
                  <c:v>2020</c:v>
                </c:pt>
                <c:pt idx="212">
                  <c:v>2019</c:v>
                </c:pt>
                <c:pt idx="213">
                  <c:v>2019</c:v>
                </c:pt>
                <c:pt idx="214">
                  <c:v>2009</c:v>
                </c:pt>
                <c:pt idx="215">
                  <c:v>2018</c:v>
                </c:pt>
                <c:pt idx="216">
                  <c:v>2015</c:v>
                </c:pt>
                <c:pt idx="217">
                  <c:v>2021</c:v>
                </c:pt>
                <c:pt idx="218">
                  <c:v>2012</c:v>
                </c:pt>
                <c:pt idx="219">
                  <c:v>2009</c:v>
                </c:pt>
                <c:pt idx="220">
                  <c:v>2014</c:v>
                </c:pt>
                <c:pt idx="221">
                  <c:v>2020</c:v>
                </c:pt>
                <c:pt idx="222">
                  <c:v>2014</c:v>
                </c:pt>
                <c:pt idx="223">
                  <c:v>2016</c:v>
                </c:pt>
                <c:pt idx="224">
                  <c:v>2021</c:v>
                </c:pt>
                <c:pt idx="225">
                  <c:v>2014</c:v>
                </c:pt>
                <c:pt idx="226">
                  <c:v>2014</c:v>
                </c:pt>
                <c:pt idx="227">
                  <c:v>2017</c:v>
                </c:pt>
                <c:pt idx="228">
                  <c:v>2014</c:v>
                </c:pt>
                <c:pt idx="229">
                  <c:v>2012</c:v>
                </c:pt>
                <c:pt idx="230">
                  <c:v>2021</c:v>
                </c:pt>
                <c:pt idx="231">
                  <c:v>2015</c:v>
                </c:pt>
                <c:pt idx="232">
                  <c:v>2016</c:v>
                </c:pt>
                <c:pt idx="233">
                  <c:v>2021</c:v>
                </c:pt>
                <c:pt idx="234">
                  <c:v>2015</c:v>
                </c:pt>
                <c:pt idx="235">
                  <c:v>2011</c:v>
                </c:pt>
                <c:pt idx="236">
                  <c:v>2019</c:v>
                </c:pt>
                <c:pt idx="237">
                  <c:v>2009</c:v>
                </c:pt>
                <c:pt idx="238">
                  <c:v>2016</c:v>
                </c:pt>
                <c:pt idx="239">
                  <c:v>2010</c:v>
                </c:pt>
                <c:pt idx="240">
                  <c:v>2013</c:v>
                </c:pt>
                <c:pt idx="241">
                  <c:v>2016</c:v>
                </c:pt>
                <c:pt idx="242">
                  <c:v>2016</c:v>
                </c:pt>
                <c:pt idx="243">
                  <c:v>2019</c:v>
                </c:pt>
                <c:pt idx="244">
                  <c:v>2017</c:v>
                </c:pt>
                <c:pt idx="245">
                  <c:v>2016</c:v>
                </c:pt>
                <c:pt idx="246">
                  <c:v>2017</c:v>
                </c:pt>
                <c:pt idx="247">
                  <c:v>2016</c:v>
                </c:pt>
                <c:pt idx="248">
                  <c:v>2021</c:v>
                </c:pt>
                <c:pt idx="249">
                  <c:v>2014</c:v>
                </c:pt>
                <c:pt idx="250">
                  <c:v>2012</c:v>
                </c:pt>
                <c:pt idx="251">
                  <c:v>2017</c:v>
                </c:pt>
                <c:pt idx="252">
                  <c:v>2018</c:v>
                </c:pt>
                <c:pt idx="253">
                  <c:v>2011</c:v>
                </c:pt>
                <c:pt idx="254">
                  <c:v>2020</c:v>
                </c:pt>
                <c:pt idx="255">
                  <c:v>2021</c:v>
                </c:pt>
                <c:pt idx="256">
                  <c:v>2021</c:v>
                </c:pt>
                <c:pt idx="257">
                  <c:v>2021</c:v>
                </c:pt>
                <c:pt idx="258">
                  <c:v>2021</c:v>
                </c:pt>
                <c:pt idx="259">
                  <c:v>2012</c:v>
                </c:pt>
                <c:pt idx="260">
                  <c:v>2021</c:v>
                </c:pt>
                <c:pt idx="261">
                  <c:v>2019</c:v>
                </c:pt>
                <c:pt idx="262">
                  <c:v>2020</c:v>
                </c:pt>
                <c:pt idx="263">
                  <c:v>2020</c:v>
                </c:pt>
                <c:pt idx="264">
                  <c:v>2014</c:v>
                </c:pt>
                <c:pt idx="265">
                  <c:v>2015</c:v>
                </c:pt>
                <c:pt idx="266">
                  <c:v>2011</c:v>
                </c:pt>
                <c:pt idx="267">
                  <c:v>2009</c:v>
                </c:pt>
                <c:pt idx="268">
                  <c:v>2013</c:v>
                </c:pt>
                <c:pt idx="269">
                  <c:v>2021</c:v>
                </c:pt>
                <c:pt idx="270">
                  <c:v>2013</c:v>
                </c:pt>
                <c:pt idx="271">
                  <c:v>2021</c:v>
                </c:pt>
                <c:pt idx="272">
                  <c:v>2009</c:v>
                </c:pt>
                <c:pt idx="273">
                  <c:v>2021</c:v>
                </c:pt>
                <c:pt idx="274">
                  <c:v>2014</c:v>
                </c:pt>
                <c:pt idx="275">
                  <c:v>2010</c:v>
                </c:pt>
                <c:pt idx="276">
                  <c:v>2011</c:v>
                </c:pt>
                <c:pt idx="277">
                  <c:v>2013</c:v>
                </c:pt>
                <c:pt idx="278">
                  <c:v>2011</c:v>
                </c:pt>
                <c:pt idx="279">
                  <c:v>2015</c:v>
                </c:pt>
                <c:pt idx="280">
                  <c:v>2019</c:v>
                </c:pt>
                <c:pt idx="281">
                  <c:v>2021</c:v>
                </c:pt>
                <c:pt idx="282">
                  <c:v>2013</c:v>
                </c:pt>
                <c:pt idx="283">
                  <c:v>2021</c:v>
                </c:pt>
                <c:pt idx="284">
                  <c:v>2019</c:v>
                </c:pt>
                <c:pt idx="285">
                  <c:v>2020</c:v>
                </c:pt>
                <c:pt idx="286">
                  <c:v>2011</c:v>
                </c:pt>
                <c:pt idx="287">
                  <c:v>2013</c:v>
                </c:pt>
                <c:pt idx="288">
                  <c:v>2017</c:v>
                </c:pt>
                <c:pt idx="289">
                  <c:v>2021</c:v>
                </c:pt>
                <c:pt idx="290">
                  <c:v>2014</c:v>
                </c:pt>
                <c:pt idx="291">
                  <c:v>2013</c:v>
                </c:pt>
                <c:pt idx="292">
                  <c:v>2020</c:v>
                </c:pt>
                <c:pt idx="293">
                  <c:v>2013</c:v>
                </c:pt>
                <c:pt idx="294">
                  <c:v>2021</c:v>
                </c:pt>
                <c:pt idx="295">
                  <c:v>2017</c:v>
                </c:pt>
                <c:pt idx="296">
                  <c:v>2017</c:v>
                </c:pt>
                <c:pt idx="297">
                  <c:v>2013</c:v>
                </c:pt>
                <c:pt idx="298">
                  <c:v>2012</c:v>
                </c:pt>
                <c:pt idx="299">
                  <c:v>2012</c:v>
                </c:pt>
                <c:pt idx="300">
                  <c:v>2015</c:v>
                </c:pt>
                <c:pt idx="301">
                  <c:v>2016</c:v>
                </c:pt>
                <c:pt idx="302">
                  <c:v>2018</c:v>
                </c:pt>
                <c:pt idx="303">
                  <c:v>2016</c:v>
                </c:pt>
                <c:pt idx="304">
                  <c:v>2018</c:v>
                </c:pt>
                <c:pt idx="305">
                  <c:v>2018</c:v>
                </c:pt>
                <c:pt idx="306">
                  <c:v>2014</c:v>
                </c:pt>
                <c:pt idx="307">
                  <c:v>2020</c:v>
                </c:pt>
                <c:pt idx="308">
                  <c:v>2012</c:v>
                </c:pt>
                <c:pt idx="309">
                  <c:v>2017</c:v>
                </c:pt>
                <c:pt idx="310">
                  <c:v>2021</c:v>
                </c:pt>
                <c:pt idx="311">
                  <c:v>2010</c:v>
                </c:pt>
                <c:pt idx="312">
                  <c:v>2019</c:v>
                </c:pt>
                <c:pt idx="313">
                  <c:v>2009</c:v>
                </c:pt>
                <c:pt idx="314">
                  <c:v>2010</c:v>
                </c:pt>
                <c:pt idx="315">
                  <c:v>2013</c:v>
                </c:pt>
                <c:pt idx="316">
                  <c:v>2017</c:v>
                </c:pt>
                <c:pt idx="317">
                  <c:v>2010</c:v>
                </c:pt>
                <c:pt idx="318">
                  <c:v>2015</c:v>
                </c:pt>
                <c:pt idx="319">
                  <c:v>2016</c:v>
                </c:pt>
                <c:pt idx="320">
                  <c:v>2018</c:v>
                </c:pt>
                <c:pt idx="321">
                  <c:v>2020</c:v>
                </c:pt>
                <c:pt idx="322">
                  <c:v>2020</c:v>
                </c:pt>
                <c:pt idx="323">
                  <c:v>2020</c:v>
                </c:pt>
                <c:pt idx="324">
                  <c:v>2014</c:v>
                </c:pt>
                <c:pt idx="325">
                  <c:v>2015</c:v>
                </c:pt>
                <c:pt idx="326">
                  <c:v>2015</c:v>
                </c:pt>
                <c:pt idx="327">
                  <c:v>2011</c:v>
                </c:pt>
                <c:pt idx="328">
                  <c:v>2021</c:v>
                </c:pt>
                <c:pt idx="329">
                  <c:v>2021</c:v>
                </c:pt>
                <c:pt idx="330">
                  <c:v>2021</c:v>
                </c:pt>
                <c:pt idx="331">
                  <c:v>2020</c:v>
                </c:pt>
                <c:pt idx="332">
                  <c:v>2015</c:v>
                </c:pt>
                <c:pt idx="333">
                  <c:v>2016</c:v>
                </c:pt>
                <c:pt idx="334">
                  <c:v>2017</c:v>
                </c:pt>
                <c:pt idx="335">
                  <c:v>2014</c:v>
                </c:pt>
                <c:pt idx="336">
                  <c:v>2019</c:v>
                </c:pt>
                <c:pt idx="337">
                  <c:v>2021</c:v>
                </c:pt>
                <c:pt idx="338">
                  <c:v>2018</c:v>
                </c:pt>
                <c:pt idx="339">
                  <c:v>2009</c:v>
                </c:pt>
                <c:pt idx="340">
                  <c:v>2010</c:v>
                </c:pt>
                <c:pt idx="341">
                  <c:v>2016</c:v>
                </c:pt>
                <c:pt idx="342">
                  <c:v>2019</c:v>
                </c:pt>
                <c:pt idx="343">
                  <c:v>2019</c:v>
                </c:pt>
                <c:pt idx="344">
                  <c:v>2020</c:v>
                </c:pt>
                <c:pt idx="345">
                  <c:v>2018</c:v>
                </c:pt>
                <c:pt idx="346">
                  <c:v>2017</c:v>
                </c:pt>
                <c:pt idx="347">
                  <c:v>2017</c:v>
                </c:pt>
                <c:pt idx="348">
                  <c:v>2014</c:v>
                </c:pt>
                <c:pt idx="349">
                  <c:v>2014</c:v>
                </c:pt>
                <c:pt idx="350">
                  <c:v>2014</c:v>
                </c:pt>
                <c:pt idx="351">
                  <c:v>2011</c:v>
                </c:pt>
                <c:pt idx="352">
                  <c:v>2016</c:v>
                </c:pt>
                <c:pt idx="353">
                  <c:v>2012</c:v>
                </c:pt>
                <c:pt idx="354">
                  <c:v>2020</c:v>
                </c:pt>
                <c:pt idx="355">
                  <c:v>2011</c:v>
                </c:pt>
                <c:pt idx="356">
                  <c:v>2014</c:v>
                </c:pt>
                <c:pt idx="357">
                  <c:v>2011</c:v>
                </c:pt>
                <c:pt idx="358">
                  <c:v>2021</c:v>
                </c:pt>
                <c:pt idx="359">
                  <c:v>2021</c:v>
                </c:pt>
                <c:pt idx="360">
                  <c:v>2020</c:v>
                </c:pt>
                <c:pt idx="361">
                  <c:v>2013</c:v>
                </c:pt>
                <c:pt idx="362">
                  <c:v>2015</c:v>
                </c:pt>
                <c:pt idx="363">
                  <c:v>2019</c:v>
                </c:pt>
                <c:pt idx="364">
                  <c:v>2019</c:v>
                </c:pt>
                <c:pt idx="365">
                  <c:v>2009</c:v>
                </c:pt>
                <c:pt idx="366">
                  <c:v>2016</c:v>
                </c:pt>
                <c:pt idx="367">
                  <c:v>2012</c:v>
                </c:pt>
                <c:pt idx="368">
                  <c:v>2017</c:v>
                </c:pt>
                <c:pt idx="369">
                  <c:v>2012</c:v>
                </c:pt>
                <c:pt idx="370">
                  <c:v>2011</c:v>
                </c:pt>
                <c:pt idx="371">
                  <c:v>2017</c:v>
                </c:pt>
                <c:pt idx="372">
                  <c:v>2013</c:v>
                </c:pt>
                <c:pt idx="373">
                  <c:v>2014</c:v>
                </c:pt>
                <c:pt idx="374">
                  <c:v>2020</c:v>
                </c:pt>
                <c:pt idx="375">
                  <c:v>2021</c:v>
                </c:pt>
                <c:pt idx="376">
                  <c:v>2009</c:v>
                </c:pt>
                <c:pt idx="377">
                  <c:v>2017</c:v>
                </c:pt>
                <c:pt idx="378">
                  <c:v>2012</c:v>
                </c:pt>
                <c:pt idx="379">
                  <c:v>2009</c:v>
                </c:pt>
                <c:pt idx="380">
                  <c:v>2017</c:v>
                </c:pt>
                <c:pt idx="381">
                  <c:v>2017</c:v>
                </c:pt>
                <c:pt idx="382">
                  <c:v>2014</c:v>
                </c:pt>
                <c:pt idx="383">
                  <c:v>2013</c:v>
                </c:pt>
                <c:pt idx="384">
                  <c:v>2020</c:v>
                </c:pt>
                <c:pt idx="385">
                  <c:v>2020</c:v>
                </c:pt>
                <c:pt idx="386">
                  <c:v>2021</c:v>
                </c:pt>
                <c:pt idx="387">
                  <c:v>2015</c:v>
                </c:pt>
                <c:pt idx="388">
                  <c:v>2019</c:v>
                </c:pt>
                <c:pt idx="389">
                  <c:v>2021</c:v>
                </c:pt>
                <c:pt idx="390">
                  <c:v>2021</c:v>
                </c:pt>
                <c:pt idx="391">
                  <c:v>2010</c:v>
                </c:pt>
                <c:pt idx="392">
                  <c:v>2021</c:v>
                </c:pt>
                <c:pt idx="393">
                  <c:v>2009</c:v>
                </c:pt>
                <c:pt idx="394">
                  <c:v>2016</c:v>
                </c:pt>
                <c:pt idx="395">
                  <c:v>2017</c:v>
                </c:pt>
                <c:pt idx="396">
                  <c:v>2016</c:v>
                </c:pt>
                <c:pt idx="397">
                  <c:v>2013</c:v>
                </c:pt>
                <c:pt idx="398">
                  <c:v>2020</c:v>
                </c:pt>
                <c:pt idx="399">
                  <c:v>2020</c:v>
                </c:pt>
                <c:pt idx="400">
                  <c:v>2015</c:v>
                </c:pt>
                <c:pt idx="401">
                  <c:v>2011</c:v>
                </c:pt>
                <c:pt idx="402">
                  <c:v>2009</c:v>
                </c:pt>
                <c:pt idx="403">
                  <c:v>2018</c:v>
                </c:pt>
                <c:pt idx="404">
                  <c:v>2021</c:v>
                </c:pt>
                <c:pt idx="405">
                  <c:v>2013</c:v>
                </c:pt>
                <c:pt idx="406">
                  <c:v>2021</c:v>
                </c:pt>
                <c:pt idx="407">
                  <c:v>2019</c:v>
                </c:pt>
                <c:pt idx="408">
                  <c:v>2017</c:v>
                </c:pt>
                <c:pt idx="409">
                  <c:v>2009</c:v>
                </c:pt>
                <c:pt idx="410">
                  <c:v>2009</c:v>
                </c:pt>
                <c:pt idx="411">
                  <c:v>2014</c:v>
                </c:pt>
                <c:pt idx="412">
                  <c:v>2016</c:v>
                </c:pt>
                <c:pt idx="413">
                  <c:v>2011</c:v>
                </c:pt>
                <c:pt idx="414">
                  <c:v>2020</c:v>
                </c:pt>
                <c:pt idx="415">
                  <c:v>2018</c:v>
                </c:pt>
                <c:pt idx="416">
                  <c:v>2020</c:v>
                </c:pt>
                <c:pt idx="417">
                  <c:v>2012</c:v>
                </c:pt>
                <c:pt idx="418">
                  <c:v>2020</c:v>
                </c:pt>
                <c:pt idx="419">
                  <c:v>2014</c:v>
                </c:pt>
                <c:pt idx="420">
                  <c:v>2010</c:v>
                </c:pt>
                <c:pt idx="421">
                  <c:v>2021</c:v>
                </c:pt>
                <c:pt idx="422">
                  <c:v>2015</c:v>
                </c:pt>
                <c:pt idx="423">
                  <c:v>2011</c:v>
                </c:pt>
                <c:pt idx="424">
                  <c:v>2017</c:v>
                </c:pt>
                <c:pt idx="425">
                  <c:v>2014</c:v>
                </c:pt>
                <c:pt idx="426">
                  <c:v>2014</c:v>
                </c:pt>
                <c:pt idx="427">
                  <c:v>2014</c:v>
                </c:pt>
                <c:pt idx="428">
                  <c:v>2010</c:v>
                </c:pt>
                <c:pt idx="429">
                  <c:v>2020</c:v>
                </c:pt>
                <c:pt idx="430">
                  <c:v>2009</c:v>
                </c:pt>
                <c:pt idx="431">
                  <c:v>2019</c:v>
                </c:pt>
                <c:pt idx="432">
                  <c:v>2010</c:v>
                </c:pt>
                <c:pt idx="433">
                  <c:v>2021</c:v>
                </c:pt>
                <c:pt idx="434">
                  <c:v>2020</c:v>
                </c:pt>
                <c:pt idx="435">
                  <c:v>2016</c:v>
                </c:pt>
                <c:pt idx="436">
                  <c:v>2021</c:v>
                </c:pt>
                <c:pt idx="437">
                  <c:v>2010</c:v>
                </c:pt>
                <c:pt idx="438">
                  <c:v>2017</c:v>
                </c:pt>
                <c:pt idx="439">
                  <c:v>2018</c:v>
                </c:pt>
                <c:pt idx="440">
                  <c:v>2013</c:v>
                </c:pt>
                <c:pt idx="441">
                  <c:v>2013</c:v>
                </c:pt>
                <c:pt idx="442">
                  <c:v>2019</c:v>
                </c:pt>
                <c:pt idx="443">
                  <c:v>2010</c:v>
                </c:pt>
                <c:pt idx="444">
                  <c:v>2011</c:v>
                </c:pt>
                <c:pt idx="445">
                  <c:v>2020</c:v>
                </c:pt>
                <c:pt idx="446">
                  <c:v>2009</c:v>
                </c:pt>
                <c:pt idx="447">
                  <c:v>2010</c:v>
                </c:pt>
                <c:pt idx="448">
                  <c:v>2014</c:v>
                </c:pt>
                <c:pt idx="449">
                  <c:v>2009</c:v>
                </c:pt>
                <c:pt idx="450">
                  <c:v>2010</c:v>
                </c:pt>
                <c:pt idx="451">
                  <c:v>2010</c:v>
                </c:pt>
                <c:pt idx="452">
                  <c:v>2020</c:v>
                </c:pt>
                <c:pt idx="453">
                  <c:v>2017</c:v>
                </c:pt>
                <c:pt idx="454">
                  <c:v>2011</c:v>
                </c:pt>
                <c:pt idx="455">
                  <c:v>2012</c:v>
                </c:pt>
                <c:pt idx="456">
                  <c:v>2012</c:v>
                </c:pt>
                <c:pt idx="457">
                  <c:v>2019</c:v>
                </c:pt>
                <c:pt idx="458">
                  <c:v>2013</c:v>
                </c:pt>
                <c:pt idx="459">
                  <c:v>2019</c:v>
                </c:pt>
                <c:pt idx="460">
                  <c:v>2019</c:v>
                </c:pt>
                <c:pt idx="461">
                  <c:v>2009</c:v>
                </c:pt>
                <c:pt idx="462">
                  <c:v>2011</c:v>
                </c:pt>
                <c:pt idx="463">
                  <c:v>2013</c:v>
                </c:pt>
                <c:pt idx="464">
                  <c:v>2019</c:v>
                </c:pt>
                <c:pt idx="465">
                  <c:v>2010</c:v>
                </c:pt>
                <c:pt idx="466">
                  <c:v>2012</c:v>
                </c:pt>
                <c:pt idx="467">
                  <c:v>2012</c:v>
                </c:pt>
                <c:pt idx="468">
                  <c:v>2015</c:v>
                </c:pt>
                <c:pt idx="469">
                  <c:v>2011</c:v>
                </c:pt>
                <c:pt idx="470">
                  <c:v>2021</c:v>
                </c:pt>
                <c:pt idx="471">
                  <c:v>2012</c:v>
                </c:pt>
                <c:pt idx="472">
                  <c:v>2011</c:v>
                </c:pt>
                <c:pt idx="473">
                  <c:v>2021</c:v>
                </c:pt>
                <c:pt idx="474">
                  <c:v>2009</c:v>
                </c:pt>
                <c:pt idx="475">
                  <c:v>2018</c:v>
                </c:pt>
                <c:pt idx="476">
                  <c:v>2012</c:v>
                </c:pt>
                <c:pt idx="477">
                  <c:v>2014</c:v>
                </c:pt>
                <c:pt idx="478">
                  <c:v>2021</c:v>
                </c:pt>
                <c:pt idx="479">
                  <c:v>2012</c:v>
                </c:pt>
                <c:pt idx="480">
                  <c:v>2011</c:v>
                </c:pt>
                <c:pt idx="481">
                  <c:v>2009</c:v>
                </c:pt>
                <c:pt idx="482">
                  <c:v>2020</c:v>
                </c:pt>
                <c:pt idx="483">
                  <c:v>2010</c:v>
                </c:pt>
                <c:pt idx="484">
                  <c:v>2010</c:v>
                </c:pt>
                <c:pt idx="485">
                  <c:v>2011</c:v>
                </c:pt>
                <c:pt idx="486">
                  <c:v>2021</c:v>
                </c:pt>
                <c:pt idx="487">
                  <c:v>2011</c:v>
                </c:pt>
                <c:pt idx="488">
                  <c:v>2014</c:v>
                </c:pt>
                <c:pt idx="489">
                  <c:v>2012</c:v>
                </c:pt>
                <c:pt idx="490">
                  <c:v>2021</c:v>
                </c:pt>
                <c:pt idx="491">
                  <c:v>2010</c:v>
                </c:pt>
                <c:pt idx="492">
                  <c:v>2009</c:v>
                </c:pt>
                <c:pt idx="493">
                  <c:v>2014</c:v>
                </c:pt>
                <c:pt idx="494">
                  <c:v>2016</c:v>
                </c:pt>
                <c:pt idx="495">
                  <c:v>2021</c:v>
                </c:pt>
                <c:pt idx="496">
                  <c:v>2015</c:v>
                </c:pt>
                <c:pt idx="497">
                  <c:v>2013</c:v>
                </c:pt>
                <c:pt idx="498">
                  <c:v>2019</c:v>
                </c:pt>
                <c:pt idx="499">
                  <c:v>2012</c:v>
                </c:pt>
                <c:pt idx="500">
                  <c:v>2014</c:v>
                </c:pt>
                <c:pt idx="501">
                  <c:v>2012</c:v>
                </c:pt>
                <c:pt idx="502">
                  <c:v>2020</c:v>
                </c:pt>
                <c:pt idx="503">
                  <c:v>2019</c:v>
                </c:pt>
                <c:pt idx="504">
                  <c:v>2010</c:v>
                </c:pt>
                <c:pt idx="505">
                  <c:v>2016</c:v>
                </c:pt>
                <c:pt idx="506">
                  <c:v>2013</c:v>
                </c:pt>
                <c:pt idx="507">
                  <c:v>2010</c:v>
                </c:pt>
                <c:pt idx="508">
                  <c:v>2015</c:v>
                </c:pt>
                <c:pt idx="509">
                  <c:v>2016</c:v>
                </c:pt>
                <c:pt idx="510">
                  <c:v>2020</c:v>
                </c:pt>
                <c:pt idx="511">
                  <c:v>2019</c:v>
                </c:pt>
                <c:pt idx="512">
                  <c:v>2009</c:v>
                </c:pt>
                <c:pt idx="513">
                  <c:v>2009</c:v>
                </c:pt>
                <c:pt idx="514">
                  <c:v>2016</c:v>
                </c:pt>
                <c:pt idx="515">
                  <c:v>2013</c:v>
                </c:pt>
                <c:pt idx="516">
                  <c:v>2014</c:v>
                </c:pt>
                <c:pt idx="517">
                  <c:v>2016</c:v>
                </c:pt>
                <c:pt idx="518">
                  <c:v>2009</c:v>
                </c:pt>
                <c:pt idx="519">
                  <c:v>2016</c:v>
                </c:pt>
                <c:pt idx="520">
                  <c:v>2021</c:v>
                </c:pt>
                <c:pt idx="521">
                  <c:v>2021</c:v>
                </c:pt>
                <c:pt idx="522">
                  <c:v>2009</c:v>
                </c:pt>
                <c:pt idx="523">
                  <c:v>2017</c:v>
                </c:pt>
                <c:pt idx="524">
                  <c:v>2019</c:v>
                </c:pt>
                <c:pt idx="525">
                  <c:v>2016</c:v>
                </c:pt>
                <c:pt idx="526">
                  <c:v>2011</c:v>
                </c:pt>
                <c:pt idx="527">
                  <c:v>2011</c:v>
                </c:pt>
                <c:pt idx="528">
                  <c:v>2009</c:v>
                </c:pt>
                <c:pt idx="529">
                  <c:v>2011</c:v>
                </c:pt>
                <c:pt idx="530">
                  <c:v>2014</c:v>
                </c:pt>
                <c:pt idx="531">
                  <c:v>2016</c:v>
                </c:pt>
                <c:pt idx="532">
                  <c:v>2019</c:v>
                </c:pt>
                <c:pt idx="533">
                  <c:v>2017</c:v>
                </c:pt>
                <c:pt idx="534">
                  <c:v>2017</c:v>
                </c:pt>
                <c:pt idx="535">
                  <c:v>2014</c:v>
                </c:pt>
                <c:pt idx="536">
                  <c:v>2010</c:v>
                </c:pt>
                <c:pt idx="537">
                  <c:v>2009</c:v>
                </c:pt>
                <c:pt idx="538">
                  <c:v>2018</c:v>
                </c:pt>
                <c:pt idx="539">
                  <c:v>2019</c:v>
                </c:pt>
                <c:pt idx="540">
                  <c:v>2011</c:v>
                </c:pt>
                <c:pt idx="541">
                  <c:v>2019</c:v>
                </c:pt>
                <c:pt idx="542">
                  <c:v>2010</c:v>
                </c:pt>
                <c:pt idx="543">
                  <c:v>2018</c:v>
                </c:pt>
                <c:pt idx="544">
                  <c:v>2020</c:v>
                </c:pt>
                <c:pt idx="545">
                  <c:v>2013</c:v>
                </c:pt>
                <c:pt idx="546">
                  <c:v>2018</c:v>
                </c:pt>
                <c:pt idx="547">
                  <c:v>2011</c:v>
                </c:pt>
                <c:pt idx="548">
                  <c:v>2021</c:v>
                </c:pt>
                <c:pt idx="549">
                  <c:v>2009</c:v>
                </c:pt>
                <c:pt idx="550">
                  <c:v>2013</c:v>
                </c:pt>
                <c:pt idx="551">
                  <c:v>2012</c:v>
                </c:pt>
                <c:pt idx="552">
                  <c:v>2013</c:v>
                </c:pt>
                <c:pt idx="553">
                  <c:v>2012</c:v>
                </c:pt>
                <c:pt idx="554">
                  <c:v>2013</c:v>
                </c:pt>
                <c:pt idx="555">
                  <c:v>2018</c:v>
                </c:pt>
                <c:pt idx="556">
                  <c:v>2019</c:v>
                </c:pt>
                <c:pt idx="557">
                  <c:v>2021</c:v>
                </c:pt>
                <c:pt idx="558">
                  <c:v>2011</c:v>
                </c:pt>
                <c:pt idx="559">
                  <c:v>2014</c:v>
                </c:pt>
                <c:pt idx="560">
                  <c:v>2021</c:v>
                </c:pt>
                <c:pt idx="561">
                  <c:v>2015</c:v>
                </c:pt>
                <c:pt idx="562">
                  <c:v>2021</c:v>
                </c:pt>
                <c:pt idx="563">
                  <c:v>2010</c:v>
                </c:pt>
                <c:pt idx="564">
                  <c:v>2009</c:v>
                </c:pt>
                <c:pt idx="565">
                  <c:v>2011</c:v>
                </c:pt>
                <c:pt idx="566">
                  <c:v>2009</c:v>
                </c:pt>
                <c:pt idx="567">
                  <c:v>2010</c:v>
                </c:pt>
                <c:pt idx="568">
                  <c:v>2009</c:v>
                </c:pt>
                <c:pt idx="569">
                  <c:v>2021</c:v>
                </c:pt>
                <c:pt idx="570">
                  <c:v>2013</c:v>
                </c:pt>
                <c:pt idx="571">
                  <c:v>2013</c:v>
                </c:pt>
                <c:pt idx="572">
                  <c:v>2013</c:v>
                </c:pt>
                <c:pt idx="573">
                  <c:v>2019</c:v>
                </c:pt>
                <c:pt idx="574">
                  <c:v>2021</c:v>
                </c:pt>
                <c:pt idx="575">
                  <c:v>2011</c:v>
                </c:pt>
                <c:pt idx="576">
                  <c:v>2013</c:v>
                </c:pt>
                <c:pt idx="577">
                  <c:v>2011</c:v>
                </c:pt>
                <c:pt idx="578">
                  <c:v>2009</c:v>
                </c:pt>
                <c:pt idx="579">
                  <c:v>2009</c:v>
                </c:pt>
                <c:pt idx="580">
                  <c:v>2016</c:v>
                </c:pt>
                <c:pt idx="581">
                  <c:v>2020</c:v>
                </c:pt>
                <c:pt idx="582">
                  <c:v>2012</c:v>
                </c:pt>
                <c:pt idx="583">
                  <c:v>2015</c:v>
                </c:pt>
                <c:pt idx="584">
                  <c:v>2014</c:v>
                </c:pt>
                <c:pt idx="585">
                  <c:v>2012</c:v>
                </c:pt>
                <c:pt idx="586">
                  <c:v>2021</c:v>
                </c:pt>
                <c:pt idx="587">
                  <c:v>2019</c:v>
                </c:pt>
                <c:pt idx="588">
                  <c:v>2016</c:v>
                </c:pt>
                <c:pt idx="589">
                  <c:v>2019</c:v>
                </c:pt>
                <c:pt idx="590">
                  <c:v>2011</c:v>
                </c:pt>
                <c:pt idx="591">
                  <c:v>2018</c:v>
                </c:pt>
                <c:pt idx="592">
                  <c:v>2016</c:v>
                </c:pt>
                <c:pt idx="593">
                  <c:v>2009</c:v>
                </c:pt>
                <c:pt idx="594">
                  <c:v>2010</c:v>
                </c:pt>
                <c:pt idx="595">
                  <c:v>2013</c:v>
                </c:pt>
                <c:pt idx="596">
                  <c:v>2018</c:v>
                </c:pt>
                <c:pt idx="597">
                  <c:v>2021</c:v>
                </c:pt>
                <c:pt idx="598">
                  <c:v>2019</c:v>
                </c:pt>
                <c:pt idx="599">
                  <c:v>2010</c:v>
                </c:pt>
                <c:pt idx="600">
                  <c:v>2011</c:v>
                </c:pt>
                <c:pt idx="601">
                  <c:v>2012</c:v>
                </c:pt>
                <c:pt idx="602">
                  <c:v>2013</c:v>
                </c:pt>
                <c:pt idx="603">
                  <c:v>2015</c:v>
                </c:pt>
                <c:pt idx="604">
                  <c:v>2012</c:v>
                </c:pt>
                <c:pt idx="605">
                  <c:v>2012</c:v>
                </c:pt>
                <c:pt idx="606">
                  <c:v>2013</c:v>
                </c:pt>
                <c:pt idx="607">
                  <c:v>2017</c:v>
                </c:pt>
                <c:pt idx="608">
                  <c:v>2019</c:v>
                </c:pt>
                <c:pt idx="609">
                  <c:v>2018</c:v>
                </c:pt>
                <c:pt idx="610">
                  <c:v>2018</c:v>
                </c:pt>
                <c:pt idx="611">
                  <c:v>2020</c:v>
                </c:pt>
                <c:pt idx="612">
                  <c:v>2013</c:v>
                </c:pt>
                <c:pt idx="613">
                  <c:v>2021</c:v>
                </c:pt>
                <c:pt idx="614">
                  <c:v>2018</c:v>
                </c:pt>
                <c:pt idx="615">
                  <c:v>2012</c:v>
                </c:pt>
                <c:pt idx="616">
                  <c:v>2014</c:v>
                </c:pt>
                <c:pt idx="617">
                  <c:v>2021</c:v>
                </c:pt>
                <c:pt idx="618">
                  <c:v>2013</c:v>
                </c:pt>
                <c:pt idx="619">
                  <c:v>2018</c:v>
                </c:pt>
                <c:pt idx="620">
                  <c:v>2010</c:v>
                </c:pt>
                <c:pt idx="621">
                  <c:v>2019</c:v>
                </c:pt>
                <c:pt idx="622">
                  <c:v>2015</c:v>
                </c:pt>
                <c:pt idx="623">
                  <c:v>2010</c:v>
                </c:pt>
                <c:pt idx="624">
                  <c:v>2020</c:v>
                </c:pt>
                <c:pt idx="625">
                  <c:v>2017</c:v>
                </c:pt>
                <c:pt idx="626">
                  <c:v>2018</c:v>
                </c:pt>
                <c:pt idx="627">
                  <c:v>2021</c:v>
                </c:pt>
                <c:pt idx="628">
                  <c:v>2012</c:v>
                </c:pt>
                <c:pt idx="629">
                  <c:v>2021</c:v>
                </c:pt>
                <c:pt idx="630">
                  <c:v>2017</c:v>
                </c:pt>
                <c:pt idx="631">
                  <c:v>2010</c:v>
                </c:pt>
                <c:pt idx="632">
                  <c:v>2012</c:v>
                </c:pt>
                <c:pt idx="633">
                  <c:v>2020</c:v>
                </c:pt>
                <c:pt idx="634">
                  <c:v>2014</c:v>
                </c:pt>
                <c:pt idx="635">
                  <c:v>2012</c:v>
                </c:pt>
                <c:pt idx="636">
                  <c:v>2011</c:v>
                </c:pt>
                <c:pt idx="637">
                  <c:v>2011</c:v>
                </c:pt>
                <c:pt idx="638">
                  <c:v>2021</c:v>
                </c:pt>
                <c:pt idx="639">
                  <c:v>2020</c:v>
                </c:pt>
                <c:pt idx="640">
                  <c:v>2021</c:v>
                </c:pt>
                <c:pt idx="641">
                  <c:v>2021</c:v>
                </c:pt>
                <c:pt idx="642">
                  <c:v>2021</c:v>
                </c:pt>
                <c:pt idx="643">
                  <c:v>2018</c:v>
                </c:pt>
                <c:pt idx="644">
                  <c:v>2019</c:v>
                </c:pt>
                <c:pt idx="645">
                  <c:v>2019</c:v>
                </c:pt>
                <c:pt idx="646">
                  <c:v>2012</c:v>
                </c:pt>
                <c:pt idx="647">
                  <c:v>2011</c:v>
                </c:pt>
                <c:pt idx="648">
                  <c:v>2009</c:v>
                </c:pt>
                <c:pt idx="649">
                  <c:v>2011</c:v>
                </c:pt>
                <c:pt idx="650">
                  <c:v>2019</c:v>
                </c:pt>
                <c:pt idx="651">
                  <c:v>2017</c:v>
                </c:pt>
                <c:pt idx="652">
                  <c:v>2016</c:v>
                </c:pt>
                <c:pt idx="653">
                  <c:v>2021</c:v>
                </c:pt>
                <c:pt idx="654">
                  <c:v>2019</c:v>
                </c:pt>
                <c:pt idx="655">
                  <c:v>2009</c:v>
                </c:pt>
                <c:pt idx="656">
                  <c:v>2010</c:v>
                </c:pt>
                <c:pt idx="657">
                  <c:v>2016</c:v>
                </c:pt>
                <c:pt idx="658">
                  <c:v>2020</c:v>
                </c:pt>
                <c:pt idx="659">
                  <c:v>2021</c:v>
                </c:pt>
                <c:pt idx="660">
                  <c:v>2021</c:v>
                </c:pt>
                <c:pt idx="661">
                  <c:v>2012</c:v>
                </c:pt>
                <c:pt idx="662">
                  <c:v>2016</c:v>
                </c:pt>
                <c:pt idx="663">
                  <c:v>2009</c:v>
                </c:pt>
                <c:pt idx="664">
                  <c:v>2017</c:v>
                </c:pt>
                <c:pt idx="665">
                  <c:v>2018</c:v>
                </c:pt>
                <c:pt idx="666">
                  <c:v>2017</c:v>
                </c:pt>
                <c:pt idx="667">
                  <c:v>2021</c:v>
                </c:pt>
                <c:pt idx="668">
                  <c:v>2018</c:v>
                </c:pt>
                <c:pt idx="669">
                  <c:v>2021</c:v>
                </c:pt>
                <c:pt idx="670">
                  <c:v>2021</c:v>
                </c:pt>
                <c:pt idx="671">
                  <c:v>2020</c:v>
                </c:pt>
                <c:pt idx="672">
                  <c:v>2014</c:v>
                </c:pt>
                <c:pt idx="673">
                  <c:v>2015</c:v>
                </c:pt>
                <c:pt idx="674">
                  <c:v>2009</c:v>
                </c:pt>
                <c:pt idx="675">
                  <c:v>2020</c:v>
                </c:pt>
                <c:pt idx="676">
                  <c:v>2020</c:v>
                </c:pt>
                <c:pt idx="677">
                  <c:v>2021</c:v>
                </c:pt>
                <c:pt idx="678">
                  <c:v>2015</c:v>
                </c:pt>
                <c:pt idx="679">
                  <c:v>2013</c:v>
                </c:pt>
                <c:pt idx="680">
                  <c:v>2021</c:v>
                </c:pt>
                <c:pt idx="681">
                  <c:v>2021</c:v>
                </c:pt>
                <c:pt idx="682">
                  <c:v>2017</c:v>
                </c:pt>
                <c:pt idx="683">
                  <c:v>2017</c:v>
                </c:pt>
                <c:pt idx="684">
                  <c:v>2012</c:v>
                </c:pt>
                <c:pt idx="685">
                  <c:v>2009</c:v>
                </c:pt>
                <c:pt idx="686">
                  <c:v>2010</c:v>
                </c:pt>
                <c:pt idx="687">
                  <c:v>2011</c:v>
                </c:pt>
                <c:pt idx="688">
                  <c:v>2017</c:v>
                </c:pt>
                <c:pt idx="689">
                  <c:v>2011</c:v>
                </c:pt>
                <c:pt idx="690">
                  <c:v>2012</c:v>
                </c:pt>
                <c:pt idx="691">
                  <c:v>2021</c:v>
                </c:pt>
                <c:pt idx="692">
                  <c:v>2020</c:v>
                </c:pt>
                <c:pt idx="693">
                  <c:v>2017</c:v>
                </c:pt>
                <c:pt idx="694">
                  <c:v>2010</c:v>
                </c:pt>
                <c:pt idx="695">
                  <c:v>2009</c:v>
                </c:pt>
                <c:pt idx="696">
                  <c:v>2017</c:v>
                </c:pt>
                <c:pt idx="697">
                  <c:v>2009</c:v>
                </c:pt>
                <c:pt idx="698">
                  <c:v>2009</c:v>
                </c:pt>
                <c:pt idx="699">
                  <c:v>2021</c:v>
                </c:pt>
                <c:pt idx="700">
                  <c:v>2015</c:v>
                </c:pt>
                <c:pt idx="701">
                  <c:v>2015</c:v>
                </c:pt>
                <c:pt idx="702">
                  <c:v>2009</c:v>
                </c:pt>
                <c:pt idx="703">
                  <c:v>2019</c:v>
                </c:pt>
                <c:pt idx="704">
                  <c:v>2019</c:v>
                </c:pt>
                <c:pt idx="705">
                  <c:v>2017</c:v>
                </c:pt>
                <c:pt idx="706">
                  <c:v>2021</c:v>
                </c:pt>
                <c:pt idx="707">
                  <c:v>2021</c:v>
                </c:pt>
                <c:pt idx="708">
                  <c:v>2020</c:v>
                </c:pt>
                <c:pt idx="709">
                  <c:v>2009</c:v>
                </c:pt>
                <c:pt idx="710">
                  <c:v>2011</c:v>
                </c:pt>
                <c:pt idx="711">
                  <c:v>2021</c:v>
                </c:pt>
                <c:pt idx="712">
                  <c:v>2017</c:v>
                </c:pt>
                <c:pt idx="713">
                  <c:v>2021</c:v>
                </c:pt>
                <c:pt idx="714">
                  <c:v>2015</c:v>
                </c:pt>
                <c:pt idx="715">
                  <c:v>2015</c:v>
                </c:pt>
                <c:pt idx="716">
                  <c:v>2021</c:v>
                </c:pt>
                <c:pt idx="717">
                  <c:v>2009</c:v>
                </c:pt>
                <c:pt idx="718">
                  <c:v>2021</c:v>
                </c:pt>
                <c:pt idx="719">
                  <c:v>2013</c:v>
                </c:pt>
                <c:pt idx="720">
                  <c:v>2013</c:v>
                </c:pt>
                <c:pt idx="721">
                  <c:v>2016</c:v>
                </c:pt>
                <c:pt idx="722">
                  <c:v>2018</c:v>
                </c:pt>
                <c:pt idx="723">
                  <c:v>2017</c:v>
                </c:pt>
                <c:pt idx="724">
                  <c:v>2021</c:v>
                </c:pt>
                <c:pt idx="725">
                  <c:v>2009</c:v>
                </c:pt>
                <c:pt idx="726">
                  <c:v>2021</c:v>
                </c:pt>
                <c:pt idx="727">
                  <c:v>2018</c:v>
                </c:pt>
                <c:pt idx="728">
                  <c:v>2020</c:v>
                </c:pt>
                <c:pt idx="729">
                  <c:v>2012</c:v>
                </c:pt>
                <c:pt idx="730">
                  <c:v>2018</c:v>
                </c:pt>
                <c:pt idx="731">
                  <c:v>2012</c:v>
                </c:pt>
                <c:pt idx="732">
                  <c:v>2021</c:v>
                </c:pt>
                <c:pt idx="733">
                  <c:v>2012</c:v>
                </c:pt>
                <c:pt idx="734">
                  <c:v>2009</c:v>
                </c:pt>
                <c:pt idx="735">
                  <c:v>2010</c:v>
                </c:pt>
                <c:pt idx="736">
                  <c:v>2018</c:v>
                </c:pt>
                <c:pt idx="737">
                  <c:v>2019</c:v>
                </c:pt>
                <c:pt idx="738">
                  <c:v>2018</c:v>
                </c:pt>
                <c:pt idx="739">
                  <c:v>2014</c:v>
                </c:pt>
                <c:pt idx="740">
                  <c:v>2019</c:v>
                </c:pt>
                <c:pt idx="741">
                  <c:v>2013</c:v>
                </c:pt>
                <c:pt idx="742">
                  <c:v>2020</c:v>
                </c:pt>
                <c:pt idx="743">
                  <c:v>2019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F21-4E1C-8252-D068575A1A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70279727"/>
        <c:axId val="1370281167"/>
      </c:lineChart>
      <c:catAx>
        <c:axId val="13702797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0281167"/>
        <c:crosses val="autoZero"/>
        <c:auto val="1"/>
        <c:lblAlgn val="ctr"/>
        <c:lblOffset val="100"/>
        <c:noMultiLvlLbl val="0"/>
      </c:catAx>
      <c:valAx>
        <c:axId val="13702811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02797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'Q2'!$B$1</c:f>
              <c:strCache>
                <c:ptCount val="1"/>
                <c:pt idx="0">
                  <c:v>price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'Q2'!$A$2:$A$391</c:f>
              <c:numCache>
                <c:formatCode>General</c:formatCode>
                <c:ptCount val="390"/>
                <c:pt idx="0">
                  <c:v>4.4000000000000004</c:v>
                </c:pt>
                <c:pt idx="1">
                  <c:v>4.7</c:v>
                </c:pt>
                <c:pt idx="2">
                  <c:v>4.8</c:v>
                </c:pt>
                <c:pt idx="3">
                  <c:v>4.7</c:v>
                </c:pt>
                <c:pt idx="4">
                  <c:v>4.5999999999999996</c:v>
                </c:pt>
                <c:pt idx="5">
                  <c:v>4.0999999999999996</c:v>
                </c:pt>
                <c:pt idx="6">
                  <c:v>4.8</c:v>
                </c:pt>
                <c:pt idx="7">
                  <c:v>4.7</c:v>
                </c:pt>
                <c:pt idx="8">
                  <c:v>4.7</c:v>
                </c:pt>
                <c:pt idx="9">
                  <c:v>4.7</c:v>
                </c:pt>
                <c:pt idx="10">
                  <c:v>4.7</c:v>
                </c:pt>
                <c:pt idx="11">
                  <c:v>4.7</c:v>
                </c:pt>
                <c:pt idx="12">
                  <c:v>4.5999999999999996</c:v>
                </c:pt>
                <c:pt idx="13">
                  <c:v>4.4000000000000004</c:v>
                </c:pt>
                <c:pt idx="14">
                  <c:v>4.8</c:v>
                </c:pt>
                <c:pt idx="15">
                  <c:v>4.5999999999999996</c:v>
                </c:pt>
                <c:pt idx="16">
                  <c:v>4.7</c:v>
                </c:pt>
                <c:pt idx="17">
                  <c:v>4.4000000000000004</c:v>
                </c:pt>
                <c:pt idx="18">
                  <c:v>4.7</c:v>
                </c:pt>
                <c:pt idx="19">
                  <c:v>4.5</c:v>
                </c:pt>
                <c:pt idx="20">
                  <c:v>4.5999999999999996</c:v>
                </c:pt>
                <c:pt idx="21">
                  <c:v>4.8</c:v>
                </c:pt>
                <c:pt idx="22">
                  <c:v>4.7</c:v>
                </c:pt>
                <c:pt idx="23">
                  <c:v>4.5</c:v>
                </c:pt>
                <c:pt idx="24">
                  <c:v>4.5</c:v>
                </c:pt>
                <c:pt idx="25">
                  <c:v>4.5</c:v>
                </c:pt>
                <c:pt idx="26">
                  <c:v>4.5</c:v>
                </c:pt>
                <c:pt idx="27">
                  <c:v>4.8</c:v>
                </c:pt>
                <c:pt idx="28">
                  <c:v>4.5</c:v>
                </c:pt>
                <c:pt idx="29">
                  <c:v>4.7</c:v>
                </c:pt>
                <c:pt idx="30">
                  <c:v>4.9000000000000004</c:v>
                </c:pt>
                <c:pt idx="31">
                  <c:v>4.5999999999999996</c:v>
                </c:pt>
                <c:pt idx="32">
                  <c:v>4.3</c:v>
                </c:pt>
                <c:pt idx="33">
                  <c:v>4.7</c:v>
                </c:pt>
                <c:pt idx="34">
                  <c:v>4.3</c:v>
                </c:pt>
                <c:pt idx="35">
                  <c:v>4.5999999999999996</c:v>
                </c:pt>
                <c:pt idx="36">
                  <c:v>4.4000000000000004</c:v>
                </c:pt>
                <c:pt idx="37">
                  <c:v>4.7</c:v>
                </c:pt>
                <c:pt idx="38">
                  <c:v>4.8</c:v>
                </c:pt>
                <c:pt idx="39">
                  <c:v>4.2</c:v>
                </c:pt>
                <c:pt idx="40">
                  <c:v>4.5999999999999996</c:v>
                </c:pt>
                <c:pt idx="41">
                  <c:v>4.7</c:v>
                </c:pt>
                <c:pt idx="42">
                  <c:v>4.7</c:v>
                </c:pt>
                <c:pt idx="43">
                  <c:v>4.5999999999999996</c:v>
                </c:pt>
                <c:pt idx="44">
                  <c:v>4.8</c:v>
                </c:pt>
                <c:pt idx="45">
                  <c:v>4.5999999999999996</c:v>
                </c:pt>
                <c:pt idx="46">
                  <c:v>4.7</c:v>
                </c:pt>
                <c:pt idx="47">
                  <c:v>4.5999999999999996</c:v>
                </c:pt>
                <c:pt idx="48">
                  <c:v>4.8</c:v>
                </c:pt>
                <c:pt idx="49">
                  <c:v>4.7</c:v>
                </c:pt>
                <c:pt idx="50">
                  <c:v>4.3</c:v>
                </c:pt>
                <c:pt idx="51">
                  <c:v>4.3</c:v>
                </c:pt>
                <c:pt idx="52">
                  <c:v>4.4000000000000004</c:v>
                </c:pt>
                <c:pt idx="53">
                  <c:v>4.7</c:v>
                </c:pt>
                <c:pt idx="54">
                  <c:v>4.7</c:v>
                </c:pt>
                <c:pt idx="55">
                  <c:v>4.8</c:v>
                </c:pt>
                <c:pt idx="56">
                  <c:v>4.7</c:v>
                </c:pt>
                <c:pt idx="57">
                  <c:v>4.5</c:v>
                </c:pt>
                <c:pt idx="58">
                  <c:v>4.5999999999999996</c:v>
                </c:pt>
                <c:pt idx="59">
                  <c:v>4.5999999999999996</c:v>
                </c:pt>
                <c:pt idx="60">
                  <c:v>4.3</c:v>
                </c:pt>
                <c:pt idx="61">
                  <c:v>4.4000000000000004</c:v>
                </c:pt>
                <c:pt idx="62">
                  <c:v>4.5999999999999996</c:v>
                </c:pt>
                <c:pt idx="63">
                  <c:v>4.5</c:v>
                </c:pt>
                <c:pt idx="64">
                  <c:v>4.8</c:v>
                </c:pt>
                <c:pt idx="65">
                  <c:v>4.7</c:v>
                </c:pt>
                <c:pt idx="66">
                  <c:v>4.8</c:v>
                </c:pt>
                <c:pt idx="67">
                  <c:v>4.8</c:v>
                </c:pt>
                <c:pt idx="68">
                  <c:v>4.7</c:v>
                </c:pt>
                <c:pt idx="69">
                  <c:v>4.3</c:v>
                </c:pt>
                <c:pt idx="70">
                  <c:v>4.5</c:v>
                </c:pt>
                <c:pt idx="71">
                  <c:v>4.5999999999999996</c:v>
                </c:pt>
                <c:pt idx="72">
                  <c:v>4.7</c:v>
                </c:pt>
                <c:pt idx="73">
                  <c:v>4.4000000000000004</c:v>
                </c:pt>
                <c:pt idx="74">
                  <c:v>4.5999999999999996</c:v>
                </c:pt>
                <c:pt idx="75">
                  <c:v>4.5999999999999996</c:v>
                </c:pt>
                <c:pt idx="76">
                  <c:v>4.7</c:v>
                </c:pt>
                <c:pt idx="77">
                  <c:v>4.0999999999999996</c:v>
                </c:pt>
                <c:pt idx="78">
                  <c:v>4.7</c:v>
                </c:pt>
                <c:pt idx="79">
                  <c:v>4.5999999999999996</c:v>
                </c:pt>
                <c:pt idx="80">
                  <c:v>4.5999999999999996</c:v>
                </c:pt>
                <c:pt idx="81">
                  <c:v>4.3</c:v>
                </c:pt>
                <c:pt idx="82">
                  <c:v>4.3</c:v>
                </c:pt>
                <c:pt idx="83">
                  <c:v>4.5</c:v>
                </c:pt>
                <c:pt idx="84">
                  <c:v>4.7</c:v>
                </c:pt>
                <c:pt idx="85">
                  <c:v>4.4000000000000004</c:v>
                </c:pt>
                <c:pt idx="86">
                  <c:v>4.7</c:v>
                </c:pt>
                <c:pt idx="87">
                  <c:v>4.5</c:v>
                </c:pt>
                <c:pt idx="88">
                  <c:v>4.7</c:v>
                </c:pt>
                <c:pt idx="89">
                  <c:v>4.5999999999999996</c:v>
                </c:pt>
                <c:pt idx="90">
                  <c:v>4.7</c:v>
                </c:pt>
                <c:pt idx="91">
                  <c:v>4.5</c:v>
                </c:pt>
                <c:pt idx="92">
                  <c:v>4.3</c:v>
                </c:pt>
                <c:pt idx="93">
                  <c:v>3.5</c:v>
                </c:pt>
                <c:pt idx="94">
                  <c:v>4.7</c:v>
                </c:pt>
                <c:pt idx="95">
                  <c:v>4.5999999999999996</c:v>
                </c:pt>
                <c:pt idx="96">
                  <c:v>4.7</c:v>
                </c:pt>
                <c:pt idx="97">
                  <c:v>4.7</c:v>
                </c:pt>
                <c:pt idx="98">
                  <c:v>4.5</c:v>
                </c:pt>
                <c:pt idx="99">
                  <c:v>4.5999999999999996</c:v>
                </c:pt>
                <c:pt idx="100">
                  <c:v>4.8</c:v>
                </c:pt>
                <c:pt idx="101">
                  <c:v>4.7</c:v>
                </c:pt>
                <c:pt idx="102">
                  <c:v>4.8</c:v>
                </c:pt>
                <c:pt idx="103">
                  <c:v>4.0999999999999996</c:v>
                </c:pt>
                <c:pt idx="104">
                  <c:v>4.5999999999999996</c:v>
                </c:pt>
                <c:pt idx="105">
                  <c:v>4.4000000000000004</c:v>
                </c:pt>
                <c:pt idx="106">
                  <c:v>4.5</c:v>
                </c:pt>
                <c:pt idx="107">
                  <c:v>4.4000000000000004</c:v>
                </c:pt>
                <c:pt idx="108">
                  <c:v>4.7</c:v>
                </c:pt>
                <c:pt idx="109">
                  <c:v>4.5</c:v>
                </c:pt>
                <c:pt idx="110">
                  <c:v>4.8</c:v>
                </c:pt>
                <c:pt idx="111">
                  <c:v>4.5999999999999996</c:v>
                </c:pt>
                <c:pt idx="112">
                  <c:v>4.7</c:v>
                </c:pt>
                <c:pt idx="113">
                  <c:v>4.7</c:v>
                </c:pt>
                <c:pt idx="114">
                  <c:v>4.7</c:v>
                </c:pt>
                <c:pt idx="115">
                  <c:v>4.5999999999999996</c:v>
                </c:pt>
                <c:pt idx="116">
                  <c:v>4.5999999999999996</c:v>
                </c:pt>
                <c:pt idx="117">
                  <c:v>4.5</c:v>
                </c:pt>
                <c:pt idx="118">
                  <c:v>4.4000000000000004</c:v>
                </c:pt>
                <c:pt idx="119">
                  <c:v>4.5</c:v>
                </c:pt>
                <c:pt idx="120">
                  <c:v>4.7</c:v>
                </c:pt>
                <c:pt idx="121">
                  <c:v>4.8</c:v>
                </c:pt>
                <c:pt idx="122">
                  <c:v>4.5</c:v>
                </c:pt>
                <c:pt idx="123">
                  <c:v>4.7</c:v>
                </c:pt>
                <c:pt idx="124">
                  <c:v>4.7</c:v>
                </c:pt>
                <c:pt idx="125">
                  <c:v>4.5999999999999996</c:v>
                </c:pt>
                <c:pt idx="126">
                  <c:v>4.5</c:v>
                </c:pt>
                <c:pt idx="127">
                  <c:v>4.4000000000000004</c:v>
                </c:pt>
                <c:pt idx="128">
                  <c:v>4.7</c:v>
                </c:pt>
                <c:pt idx="129">
                  <c:v>4.4000000000000004</c:v>
                </c:pt>
                <c:pt idx="130">
                  <c:v>4.5999999999999996</c:v>
                </c:pt>
                <c:pt idx="131">
                  <c:v>4.7</c:v>
                </c:pt>
                <c:pt idx="132">
                  <c:v>4.8</c:v>
                </c:pt>
                <c:pt idx="133">
                  <c:v>4.5999999999999996</c:v>
                </c:pt>
                <c:pt idx="134">
                  <c:v>4.7</c:v>
                </c:pt>
                <c:pt idx="135">
                  <c:v>4.7</c:v>
                </c:pt>
                <c:pt idx="136">
                  <c:v>4.5</c:v>
                </c:pt>
                <c:pt idx="137">
                  <c:v>4.7</c:v>
                </c:pt>
                <c:pt idx="138">
                  <c:v>4.8</c:v>
                </c:pt>
                <c:pt idx="139">
                  <c:v>4.2</c:v>
                </c:pt>
                <c:pt idx="140">
                  <c:v>4.8</c:v>
                </c:pt>
                <c:pt idx="141">
                  <c:v>4.5999999999999996</c:v>
                </c:pt>
                <c:pt idx="142">
                  <c:v>4.7</c:v>
                </c:pt>
                <c:pt idx="143">
                  <c:v>4.8</c:v>
                </c:pt>
                <c:pt idx="144">
                  <c:v>4.5999999999999996</c:v>
                </c:pt>
                <c:pt idx="145">
                  <c:v>4.7</c:v>
                </c:pt>
                <c:pt idx="146">
                  <c:v>4.5999999999999996</c:v>
                </c:pt>
                <c:pt idx="147">
                  <c:v>4.2</c:v>
                </c:pt>
                <c:pt idx="148">
                  <c:v>4</c:v>
                </c:pt>
                <c:pt idx="149">
                  <c:v>4</c:v>
                </c:pt>
                <c:pt idx="150">
                  <c:v>4.7</c:v>
                </c:pt>
                <c:pt idx="151">
                  <c:v>4.5</c:v>
                </c:pt>
                <c:pt idx="152">
                  <c:v>4.4000000000000004</c:v>
                </c:pt>
                <c:pt idx="153">
                  <c:v>4.4000000000000004</c:v>
                </c:pt>
                <c:pt idx="154">
                  <c:v>4.3</c:v>
                </c:pt>
                <c:pt idx="155">
                  <c:v>4.4000000000000004</c:v>
                </c:pt>
                <c:pt idx="156">
                  <c:v>4.3</c:v>
                </c:pt>
                <c:pt idx="157">
                  <c:v>4.8</c:v>
                </c:pt>
                <c:pt idx="158">
                  <c:v>4.4000000000000004</c:v>
                </c:pt>
                <c:pt idx="159">
                  <c:v>4.5999999999999996</c:v>
                </c:pt>
                <c:pt idx="160">
                  <c:v>4.0999999999999996</c:v>
                </c:pt>
                <c:pt idx="161">
                  <c:v>4.8</c:v>
                </c:pt>
                <c:pt idx="162">
                  <c:v>4.5</c:v>
                </c:pt>
                <c:pt idx="163">
                  <c:v>4.5999999999999996</c:v>
                </c:pt>
                <c:pt idx="164">
                  <c:v>4.5999999999999996</c:v>
                </c:pt>
                <c:pt idx="165">
                  <c:v>4.5</c:v>
                </c:pt>
                <c:pt idx="166">
                  <c:v>4.5999999999999996</c:v>
                </c:pt>
                <c:pt idx="167">
                  <c:v>4.9000000000000004</c:v>
                </c:pt>
                <c:pt idx="168">
                  <c:v>4.5999999999999996</c:v>
                </c:pt>
                <c:pt idx="169">
                  <c:v>4.8</c:v>
                </c:pt>
                <c:pt idx="170">
                  <c:v>4.7</c:v>
                </c:pt>
                <c:pt idx="171">
                  <c:v>4.8</c:v>
                </c:pt>
                <c:pt idx="172">
                  <c:v>4.7</c:v>
                </c:pt>
                <c:pt idx="173">
                  <c:v>4.5</c:v>
                </c:pt>
                <c:pt idx="174">
                  <c:v>4.5</c:v>
                </c:pt>
                <c:pt idx="175">
                  <c:v>4.7</c:v>
                </c:pt>
                <c:pt idx="176">
                  <c:v>4.5999999999999996</c:v>
                </c:pt>
                <c:pt idx="177">
                  <c:v>4.7</c:v>
                </c:pt>
                <c:pt idx="178">
                  <c:v>4.7</c:v>
                </c:pt>
                <c:pt idx="179">
                  <c:v>4.7</c:v>
                </c:pt>
                <c:pt idx="180">
                  <c:v>4.7</c:v>
                </c:pt>
                <c:pt idx="181">
                  <c:v>4.5999999999999996</c:v>
                </c:pt>
                <c:pt idx="182">
                  <c:v>4.4000000000000004</c:v>
                </c:pt>
                <c:pt idx="183">
                  <c:v>4.5</c:v>
                </c:pt>
                <c:pt idx="184">
                  <c:v>4.7</c:v>
                </c:pt>
                <c:pt idx="185">
                  <c:v>4.4000000000000004</c:v>
                </c:pt>
                <c:pt idx="186">
                  <c:v>4.7</c:v>
                </c:pt>
                <c:pt idx="187">
                  <c:v>4.5</c:v>
                </c:pt>
                <c:pt idx="188">
                  <c:v>4.7</c:v>
                </c:pt>
                <c:pt idx="189">
                  <c:v>4.5999999999999996</c:v>
                </c:pt>
                <c:pt idx="190">
                  <c:v>4.5</c:v>
                </c:pt>
                <c:pt idx="191">
                  <c:v>4.5999999999999996</c:v>
                </c:pt>
                <c:pt idx="192">
                  <c:v>4.0999999999999996</c:v>
                </c:pt>
                <c:pt idx="193">
                  <c:v>4.5999999999999996</c:v>
                </c:pt>
                <c:pt idx="194">
                  <c:v>4.7</c:v>
                </c:pt>
                <c:pt idx="195">
                  <c:v>4.7</c:v>
                </c:pt>
                <c:pt idx="196">
                  <c:v>4.8</c:v>
                </c:pt>
                <c:pt idx="197">
                  <c:v>4.0999999999999996</c:v>
                </c:pt>
                <c:pt idx="198">
                  <c:v>4.7</c:v>
                </c:pt>
                <c:pt idx="199">
                  <c:v>4.8</c:v>
                </c:pt>
                <c:pt idx="200">
                  <c:v>4.7</c:v>
                </c:pt>
                <c:pt idx="201">
                  <c:v>4.8</c:v>
                </c:pt>
                <c:pt idx="202">
                  <c:v>4.5999999999999996</c:v>
                </c:pt>
                <c:pt idx="203">
                  <c:v>4.5999999999999996</c:v>
                </c:pt>
                <c:pt idx="204">
                  <c:v>4.7</c:v>
                </c:pt>
                <c:pt idx="205">
                  <c:v>4.3</c:v>
                </c:pt>
                <c:pt idx="206">
                  <c:v>4.5</c:v>
                </c:pt>
                <c:pt idx="207">
                  <c:v>4.8</c:v>
                </c:pt>
                <c:pt idx="208">
                  <c:v>4.7</c:v>
                </c:pt>
                <c:pt idx="209">
                  <c:v>4.5</c:v>
                </c:pt>
                <c:pt idx="210">
                  <c:v>4.8</c:v>
                </c:pt>
                <c:pt idx="211">
                  <c:v>4.7</c:v>
                </c:pt>
                <c:pt idx="212">
                  <c:v>4.7</c:v>
                </c:pt>
                <c:pt idx="213">
                  <c:v>4.4000000000000004</c:v>
                </c:pt>
                <c:pt idx="214">
                  <c:v>4.9000000000000004</c:v>
                </c:pt>
                <c:pt idx="215">
                  <c:v>4.8</c:v>
                </c:pt>
                <c:pt idx="216">
                  <c:v>4.5999999999999996</c:v>
                </c:pt>
                <c:pt idx="217">
                  <c:v>4.3</c:v>
                </c:pt>
                <c:pt idx="218">
                  <c:v>4.4000000000000004</c:v>
                </c:pt>
                <c:pt idx="219">
                  <c:v>4.5</c:v>
                </c:pt>
                <c:pt idx="220">
                  <c:v>4.7</c:v>
                </c:pt>
                <c:pt idx="221">
                  <c:v>4.7</c:v>
                </c:pt>
                <c:pt idx="222">
                  <c:v>4.7</c:v>
                </c:pt>
                <c:pt idx="223">
                  <c:v>4.7</c:v>
                </c:pt>
                <c:pt idx="224">
                  <c:v>4.5</c:v>
                </c:pt>
                <c:pt idx="225">
                  <c:v>4.5999999999999996</c:v>
                </c:pt>
                <c:pt idx="226">
                  <c:v>4.5</c:v>
                </c:pt>
                <c:pt idx="227">
                  <c:v>4.5999999999999996</c:v>
                </c:pt>
                <c:pt idx="228">
                  <c:v>4.5999999999999996</c:v>
                </c:pt>
                <c:pt idx="229">
                  <c:v>4.8</c:v>
                </c:pt>
                <c:pt idx="230">
                  <c:v>4.5</c:v>
                </c:pt>
                <c:pt idx="231">
                  <c:v>4.5</c:v>
                </c:pt>
                <c:pt idx="232">
                  <c:v>4.5</c:v>
                </c:pt>
                <c:pt idx="233">
                  <c:v>4.4000000000000004</c:v>
                </c:pt>
                <c:pt idx="234">
                  <c:v>4.8</c:v>
                </c:pt>
                <c:pt idx="235">
                  <c:v>4.5999999999999996</c:v>
                </c:pt>
                <c:pt idx="236">
                  <c:v>4.4000000000000004</c:v>
                </c:pt>
                <c:pt idx="237">
                  <c:v>4.7</c:v>
                </c:pt>
                <c:pt idx="238">
                  <c:v>4.7</c:v>
                </c:pt>
                <c:pt idx="239">
                  <c:v>4.5</c:v>
                </c:pt>
                <c:pt idx="240">
                  <c:v>4.5</c:v>
                </c:pt>
                <c:pt idx="241">
                  <c:v>4.7</c:v>
                </c:pt>
                <c:pt idx="242">
                  <c:v>4.8</c:v>
                </c:pt>
                <c:pt idx="243">
                  <c:v>4.5999999999999996</c:v>
                </c:pt>
                <c:pt idx="244">
                  <c:v>4.4000000000000004</c:v>
                </c:pt>
                <c:pt idx="245">
                  <c:v>4.5</c:v>
                </c:pt>
                <c:pt idx="246">
                  <c:v>4.5</c:v>
                </c:pt>
                <c:pt idx="247">
                  <c:v>4.5999999999999996</c:v>
                </c:pt>
                <c:pt idx="248">
                  <c:v>4.9000000000000004</c:v>
                </c:pt>
                <c:pt idx="249">
                  <c:v>4.5</c:v>
                </c:pt>
                <c:pt idx="250">
                  <c:v>4.5</c:v>
                </c:pt>
                <c:pt idx="251">
                  <c:v>4.5</c:v>
                </c:pt>
                <c:pt idx="252">
                  <c:v>4.8</c:v>
                </c:pt>
                <c:pt idx="253">
                  <c:v>4.4000000000000004</c:v>
                </c:pt>
                <c:pt idx="254">
                  <c:v>4.5</c:v>
                </c:pt>
                <c:pt idx="255">
                  <c:v>4.5999999999999996</c:v>
                </c:pt>
                <c:pt idx="256">
                  <c:v>4.5</c:v>
                </c:pt>
                <c:pt idx="257">
                  <c:v>4.5999999999999996</c:v>
                </c:pt>
                <c:pt idx="258">
                  <c:v>4.5999999999999996</c:v>
                </c:pt>
                <c:pt idx="259">
                  <c:v>4.7</c:v>
                </c:pt>
                <c:pt idx="260">
                  <c:v>4.5</c:v>
                </c:pt>
                <c:pt idx="261">
                  <c:v>4.9000000000000004</c:v>
                </c:pt>
                <c:pt idx="262">
                  <c:v>4.7</c:v>
                </c:pt>
                <c:pt idx="263">
                  <c:v>4.2</c:v>
                </c:pt>
                <c:pt idx="264">
                  <c:v>4.5</c:v>
                </c:pt>
                <c:pt idx="265">
                  <c:v>4.4000000000000004</c:v>
                </c:pt>
                <c:pt idx="266">
                  <c:v>4.5999999999999996</c:v>
                </c:pt>
                <c:pt idx="267">
                  <c:v>4.2</c:v>
                </c:pt>
                <c:pt idx="268">
                  <c:v>4</c:v>
                </c:pt>
                <c:pt idx="269">
                  <c:v>4.5999999999999996</c:v>
                </c:pt>
                <c:pt idx="270">
                  <c:v>4.9000000000000004</c:v>
                </c:pt>
                <c:pt idx="271">
                  <c:v>4.5999999999999996</c:v>
                </c:pt>
                <c:pt idx="272">
                  <c:v>4.5999999999999996</c:v>
                </c:pt>
                <c:pt idx="273">
                  <c:v>4.5999999999999996</c:v>
                </c:pt>
                <c:pt idx="274">
                  <c:v>4.8</c:v>
                </c:pt>
                <c:pt idx="275">
                  <c:v>4.5</c:v>
                </c:pt>
                <c:pt idx="276">
                  <c:v>4.5999999999999996</c:v>
                </c:pt>
                <c:pt idx="277">
                  <c:v>4.4000000000000004</c:v>
                </c:pt>
                <c:pt idx="278">
                  <c:v>4.5</c:v>
                </c:pt>
                <c:pt idx="279">
                  <c:v>4.7</c:v>
                </c:pt>
                <c:pt idx="280">
                  <c:v>4.5</c:v>
                </c:pt>
                <c:pt idx="281">
                  <c:v>4.7</c:v>
                </c:pt>
                <c:pt idx="282">
                  <c:v>4.4000000000000004</c:v>
                </c:pt>
                <c:pt idx="283">
                  <c:v>4.7</c:v>
                </c:pt>
                <c:pt idx="284">
                  <c:v>4.5999999999999996</c:v>
                </c:pt>
                <c:pt idx="285">
                  <c:v>4.8</c:v>
                </c:pt>
                <c:pt idx="286">
                  <c:v>3.5</c:v>
                </c:pt>
                <c:pt idx="287">
                  <c:v>4.5</c:v>
                </c:pt>
                <c:pt idx="288">
                  <c:v>4.5999999999999996</c:v>
                </c:pt>
                <c:pt idx="289">
                  <c:v>4.8</c:v>
                </c:pt>
                <c:pt idx="290">
                  <c:v>4.7</c:v>
                </c:pt>
                <c:pt idx="291">
                  <c:v>4.7</c:v>
                </c:pt>
                <c:pt idx="292">
                  <c:v>4.4000000000000004</c:v>
                </c:pt>
                <c:pt idx="293">
                  <c:v>4</c:v>
                </c:pt>
                <c:pt idx="294">
                  <c:v>4.5</c:v>
                </c:pt>
                <c:pt idx="295">
                  <c:v>4.5</c:v>
                </c:pt>
                <c:pt idx="296">
                  <c:v>4.7</c:v>
                </c:pt>
                <c:pt idx="297">
                  <c:v>4.0999999999999996</c:v>
                </c:pt>
                <c:pt idx="298">
                  <c:v>4.5999999999999996</c:v>
                </c:pt>
                <c:pt idx="299">
                  <c:v>4.7</c:v>
                </c:pt>
                <c:pt idx="300">
                  <c:v>4.5999999999999996</c:v>
                </c:pt>
                <c:pt idx="301">
                  <c:v>4.7</c:v>
                </c:pt>
                <c:pt idx="302">
                  <c:v>4.5999999999999996</c:v>
                </c:pt>
                <c:pt idx="303">
                  <c:v>4.8</c:v>
                </c:pt>
                <c:pt idx="304">
                  <c:v>4.0999999999999996</c:v>
                </c:pt>
                <c:pt idx="305">
                  <c:v>4.8</c:v>
                </c:pt>
                <c:pt idx="306">
                  <c:v>4.4000000000000004</c:v>
                </c:pt>
                <c:pt idx="307">
                  <c:v>4.5999999999999996</c:v>
                </c:pt>
                <c:pt idx="308">
                  <c:v>4.5999999999999996</c:v>
                </c:pt>
                <c:pt idx="309">
                  <c:v>4.5</c:v>
                </c:pt>
                <c:pt idx="310">
                  <c:v>4.7</c:v>
                </c:pt>
                <c:pt idx="311">
                  <c:v>4.8</c:v>
                </c:pt>
                <c:pt idx="312">
                  <c:v>4.4000000000000004</c:v>
                </c:pt>
                <c:pt idx="313">
                  <c:v>4.7</c:v>
                </c:pt>
                <c:pt idx="314">
                  <c:v>4.8</c:v>
                </c:pt>
                <c:pt idx="315">
                  <c:v>4.5999999999999996</c:v>
                </c:pt>
                <c:pt idx="316">
                  <c:v>3.4</c:v>
                </c:pt>
                <c:pt idx="317">
                  <c:v>4.7</c:v>
                </c:pt>
                <c:pt idx="318">
                  <c:v>4.7</c:v>
                </c:pt>
                <c:pt idx="319">
                  <c:v>4.7</c:v>
                </c:pt>
                <c:pt idx="320">
                  <c:v>4.4000000000000004</c:v>
                </c:pt>
                <c:pt idx="321">
                  <c:v>4.9000000000000004</c:v>
                </c:pt>
                <c:pt idx="322">
                  <c:v>4.5999999999999996</c:v>
                </c:pt>
                <c:pt idx="323">
                  <c:v>4.5999999999999996</c:v>
                </c:pt>
                <c:pt idx="324">
                  <c:v>4.5999999999999996</c:v>
                </c:pt>
                <c:pt idx="325">
                  <c:v>4.5</c:v>
                </c:pt>
                <c:pt idx="326">
                  <c:v>4.4000000000000004</c:v>
                </c:pt>
                <c:pt idx="327">
                  <c:v>4.3</c:v>
                </c:pt>
                <c:pt idx="328">
                  <c:v>4.9000000000000004</c:v>
                </c:pt>
                <c:pt idx="329">
                  <c:v>4.7</c:v>
                </c:pt>
                <c:pt idx="330">
                  <c:v>4.7</c:v>
                </c:pt>
                <c:pt idx="331">
                  <c:v>4.8</c:v>
                </c:pt>
                <c:pt idx="332">
                  <c:v>4.5999999999999996</c:v>
                </c:pt>
                <c:pt idx="333">
                  <c:v>4.5</c:v>
                </c:pt>
                <c:pt idx="334">
                  <c:v>4.5999999999999996</c:v>
                </c:pt>
                <c:pt idx="335">
                  <c:v>4.8</c:v>
                </c:pt>
                <c:pt idx="336">
                  <c:v>4.5</c:v>
                </c:pt>
                <c:pt idx="337">
                  <c:v>4.7</c:v>
                </c:pt>
                <c:pt idx="338">
                  <c:v>4.9000000000000004</c:v>
                </c:pt>
                <c:pt idx="339">
                  <c:v>4.5</c:v>
                </c:pt>
                <c:pt idx="340">
                  <c:v>4.5999999999999996</c:v>
                </c:pt>
                <c:pt idx="341">
                  <c:v>4.5</c:v>
                </c:pt>
                <c:pt idx="342">
                  <c:v>4.5</c:v>
                </c:pt>
                <c:pt idx="343">
                  <c:v>4.7</c:v>
                </c:pt>
                <c:pt idx="344">
                  <c:v>4.8</c:v>
                </c:pt>
                <c:pt idx="345">
                  <c:v>4.8</c:v>
                </c:pt>
                <c:pt idx="346">
                  <c:v>4.5</c:v>
                </c:pt>
                <c:pt idx="347">
                  <c:v>4.5</c:v>
                </c:pt>
                <c:pt idx="348">
                  <c:v>4.5</c:v>
                </c:pt>
                <c:pt idx="349">
                  <c:v>4.3</c:v>
                </c:pt>
                <c:pt idx="350">
                  <c:v>4.5</c:v>
                </c:pt>
                <c:pt idx="351">
                  <c:v>4.5999999999999996</c:v>
                </c:pt>
                <c:pt idx="352">
                  <c:v>4.7</c:v>
                </c:pt>
                <c:pt idx="353">
                  <c:v>4.5</c:v>
                </c:pt>
                <c:pt idx="354">
                  <c:v>4.4000000000000004</c:v>
                </c:pt>
                <c:pt idx="355">
                  <c:v>4.7</c:v>
                </c:pt>
                <c:pt idx="356">
                  <c:v>4.5</c:v>
                </c:pt>
                <c:pt idx="357">
                  <c:v>4.3</c:v>
                </c:pt>
                <c:pt idx="358">
                  <c:v>4.7</c:v>
                </c:pt>
                <c:pt idx="359">
                  <c:v>4.8</c:v>
                </c:pt>
                <c:pt idx="360">
                  <c:v>4.5</c:v>
                </c:pt>
                <c:pt idx="361">
                  <c:v>4.5999999999999996</c:v>
                </c:pt>
                <c:pt idx="362">
                  <c:v>4.5</c:v>
                </c:pt>
                <c:pt idx="363">
                  <c:v>4.5999999999999996</c:v>
                </c:pt>
                <c:pt idx="364">
                  <c:v>4.5999999999999996</c:v>
                </c:pt>
                <c:pt idx="365">
                  <c:v>4.7</c:v>
                </c:pt>
                <c:pt idx="366">
                  <c:v>4.4000000000000004</c:v>
                </c:pt>
                <c:pt idx="367">
                  <c:v>4.3</c:v>
                </c:pt>
                <c:pt idx="368">
                  <c:v>4.5</c:v>
                </c:pt>
                <c:pt idx="369">
                  <c:v>4.7</c:v>
                </c:pt>
                <c:pt idx="370">
                  <c:v>4.5</c:v>
                </c:pt>
                <c:pt idx="371">
                  <c:v>4.9000000000000004</c:v>
                </c:pt>
                <c:pt idx="372">
                  <c:v>4.5999999999999996</c:v>
                </c:pt>
                <c:pt idx="373">
                  <c:v>4.5</c:v>
                </c:pt>
                <c:pt idx="374">
                  <c:v>4.3</c:v>
                </c:pt>
                <c:pt idx="375">
                  <c:v>4.7</c:v>
                </c:pt>
                <c:pt idx="376">
                  <c:v>4.7</c:v>
                </c:pt>
                <c:pt idx="377">
                  <c:v>4.5999999999999996</c:v>
                </c:pt>
                <c:pt idx="378">
                  <c:v>4.8</c:v>
                </c:pt>
                <c:pt idx="379">
                  <c:v>3.8</c:v>
                </c:pt>
                <c:pt idx="380">
                  <c:v>4.5</c:v>
                </c:pt>
                <c:pt idx="381">
                  <c:v>4.5</c:v>
                </c:pt>
                <c:pt idx="382">
                  <c:v>4.7</c:v>
                </c:pt>
                <c:pt idx="383">
                  <c:v>4.8</c:v>
                </c:pt>
                <c:pt idx="384">
                  <c:v>4.8</c:v>
                </c:pt>
                <c:pt idx="385">
                  <c:v>4.5999999999999996</c:v>
                </c:pt>
                <c:pt idx="386">
                  <c:v>4.8</c:v>
                </c:pt>
                <c:pt idx="387">
                  <c:v>4.8</c:v>
                </c:pt>
                <c:pt idx="388">
                  <c:v>4.5999999999999996</c:v>
                </c:pt>
                <c:pt idx="389">
                  <c:v>4.7</c:v>
                </c:pt>
              </c:numCache>
            </c:numRef>
          </c:xVal>
          <c:yVal>
            <c:numRef>
              <c:f>'Q2'!$B$2:$B$391</c:f>
              <c:numCache>
                <c:formatCode>General</c:formatCode>
                <c:ptCount val="390"/>
                <c:pt idx="0">
                  <c:v>12.49</c:v>
                </c:pt>
                <c:pt idx="1">
                  <c:v>13.4</c:v>
                </c:pt>
                <c:pt idx="2">
                  <c:v>9.93</c:v>
                </c:pt>
                <c:pt idx="3">
                  <c:v>14.3</c:v>
                </c:pt>
                <c:pt idx="4">
                  <c:v>9.99</c:v>
                </c:pt>
                <c:pt idx="5">
                  <c:v>18.29</c:v>
                </c:pt>
                <c:pt idx="6">
                  <c:v>12.66</c:v>
                </c:pt>
                <c:pt idx="7">
                  <c:v>17.559999999999999</c:v>
                </c:pt>
                <c:pt idx="8">
                  <c:v>58.9</c:v>
                </c:pt>
                <c:pt idx="9">
                  <c:v>16.04</c:v>
                </c:pt>
                <c:pt idx="10">
                  <c:v>19.62</c:v>
                </c:pt>
                <c:pt idx="11">
                  <c:v>15.49</c:v>
                </c:pt>
                <c:pt idx="12">
                  <c:v>5.91</c:v>
                </c:pt>
                <c:pt idx="13">
                  <c:v>11.49</c:v>
                </c:pt>
                <c:pt idx="14">
                  <c:v>11.78</c:v>
                </c:pt>
                <c:pt idx="15">
                  <c:v>20.45</c:v>
                </c:pt>
                <c:pt idx="16">
                  <c:v>11.6</c:v>
                </c:pt>
                <c:pt idx="17">
                  <c:v>31.61</c:v>
                </c:pt>
                <c:pt idx="18">
                  <c:v>10.42</c:v>
                </c:pt>
                <c:pt idx="19">
                  <c:v>10.76</c:v>
                </c:pt>
                <c:pt idx="20">
                  <c:v>10.5</c:v>
                </c:pt>
                <c:pt idx="21">
                  <c:v>28.49</c:v>
                </c:pt>
                <c:pt idx="22">
                  <c:v>82.15</c:v>
                </c:pt>
                <c:pt idx="23">
                  <c:v>9.99</c:v>
                </c:pt>
                <c:pt idx="24">
                  <c:v>24.29</c:v>
                </c:pt>
                <c:pt idx="25">
                  <c:v>13.98</c:v>
                </c:pt>
                <c:pt idx="26">
                  <c:v>9.49</c:v>
                </c:pt>
                <c:pt idx="27">
                  <c:v>16.600000000000001</c:v>
                </c:pt>
                <c:pt idx="28">
                  <c:v>16.5</c:v>
                </c:pt>
                <c:pt idx="29">
                  <c:v>23.9</c:v>
                </c:pt>
                <c:pt idx="30">
                  <c:v>13.2</c:v>
                </c:pt>
                <c:pt idx="31">
                  <c:v>20.72</c:v>
                </c:pt>
                <c:pt idx="32">
                  <c:v>8.77</c:v>
                </c:pt>
                <c:pt idx="33">
                  <c:v>11.74</c:v>
                </c:pt>
                <c:pt idx="34">
                  <c:v>14.97</c:v>
                </c:pt>
                <c:pt idx="35">
                  <c:v>17.54</c:v>
                </c:pt>
                <c:pt idx="36">
                  <c:v>12.99</c:v>
                </c:pt>
                <c:pt idx="37">
                  <c:v>16.48</c:v>
                </c:pt>
                <c:pt idx="38">
                  <c:v>10.44</c:v>
                </c:pt>
                <c:pt idx="39">
                  <c:v>9.09</c:v>
                </c:pt>
                <c:pt idx="40">
                  <c:v>9.8000000000000007</c:v>
                </c:pt>
                <c:pt idx="41">
                  <c:v>22.8</c:v>
                </c:pt>
                <c:pt idx="42">
                  <c:v>14.95</c:v>
                </c:pt>
                <c:pt idx="43">
                  <c:v>14.72</c:v>
                </c:pt>
                <c:pt idx="44">
                  <c:v>33.99</c:v>
                </c:pt>
                <c:pt idx="45">
                  <c:v>19.989999999999998</c:v>
                </c:pt>
                <c:pt idx="46">
                  <c:v>25</c:v>
                </c:pt>
                <c:pt idx="47">
                  <c:v>16</c:v>
                </c:pt>
                <c:pt idx="48">
                  <c:v>21.98</c:v>
                </c:pt>
                <c:pt idx="49">
                  <c:v>15.71</c:v>
                </c:pt>
                <c:pt idx="50">
                  <c:v>9.7799999999999994</c:v>
                </c:pt>
                <c:pt idx="51">
                  <c:v>10.95</c:v>
                </c:pt>
                <c:pt idx="52">
                  <c:v>9.5399999999999991</c:v>
                </c:pt>
                <c:pt idx="53">
                  <c:v>18.489999999999998</c:v>
                </c:pt>
                <c:pt idx="54">
                  <c:v>7.96</c:v>
                </c:pt>
                <c:pt idx="55">
                  <c:v>14.52</c:v>
                </c:pt>
                <c:pt idx="56">
                  <c:v>6.99</c:v>
                </c:pt>
                <c:pt idx="57">
                  <c:v>15.85</c:v>
                </c:pt>
                <c:pt idx="58">
                  <c:v>10.33</c:v>
                </c:pt>
                <c:pt idx="59">
                  <c:v>20.58</c:v>
                </c:pt>
                <c:pt idx="60">
                  <c:v>9.7899999999999991</c:v>
                </c:pt>
                <c:pt idx="61">
                  <c:v>11.3</c:v>
                </c:pt>
                <c:pt idx="62">
                  <c:v>9.06</c:v>
                </c:pt>
                <c:pt idx="63">
                  <c:v>11.04</c:v>
                </c:pt>
                <c:pt idx="64">
                  <c:v>16.97</c:v>
                </c:pt>
                <c:pt idx="65">
                  <c:v>15.2</c:v>
                </c:pt>
                <c:pt idx="66">
                  <c:v>28.99</c:v>
                </c:pt>
                <c:pt idx="67">
                  <c:v>19.809999999999999</c:v>
                </c:pt>
                <c:pt idx="68">
                  <c:v>16.989999999999998</c:v>
                </c:pt>
                <c:pt idx="69">
                  <c:v>14.49</c:v>
                </c:pt>
                <c:pt idx="70">
                  <c:v>6.21</c:v>
                </c:pt>
                <c:pt idx="71">
                  <c:v>24.95</c:v>
                </c:pt>
                <c:pt idx="72">
                  <c:v>10.5</c:v>
                </c:pt>
                <c:pt idx="73">
                  <c:v>41</c:v>
                </c:pt>
                <c:pt idx="74">
                  <c:v>14.01</c:v>
                </c:pt>
                <c:pt idx="75">
                  <c:v>10.83</c:v>
                </c:pt>
                <c:pt idx="76">
                  <c:v>7.99</c:v>
                </c:pt>
                <c:pt idx="77">
                  <c:v>34.229999999999997</c:v>
                </c:pt>
                <c:pt idx="78">
                  <c:v>22.6</c:v>
                </c:pt>
                <c:pt idx="79">
                  <c:v>13.2</c:v>
                </c:pt>
                <c:pt idx="80">
                  <c:v>23.95</c:v>
                </c:pt>
                <c:pt idx="81">
                  <c:v>14.95</c:v>
                </c:pt>
                <c:pt idx="82">
                  <c:v>11.52</c:v>
                </c:pt>
                <c:pt idx="83">
                  <c:v>17.989999999999998</c:v>
                </c:pt>
                <c:pt idx="84">
                  <c:v>10.97</c:v>
                </c:pt>
                <c:pt idx="85">
                  <c:v>11.95</c:v>
                </c:pt>
                <c:pt idx="86">
                  <c:v>22.72</c:v>
                </c:pt>
                <c:pt idx="87">
                  <c:v>9.99</c:v>
                </c:pt>
                <c:pt idx="88">
                  <c:v>9.31</c:v>
                </c:pt>
                <c:pt idx="89">
                  <c:v>23.65</c:v>
                </c:pt>
                <c:pt idx="90">
                  <c:v>13.99</c:v>
                </c:pt>
                <c:pt idx="91">
                  <c:v>17.989999999999998</c:v>
                </c:pt>
                <c:pt idx="92">
                  <c:v>10.79</c:v>
                </c:pt>
                <c:pt idx="93">
                  <c:v>17.89</c:v>
                </c:pt>
                <c:pt idx="94">
                  <c:v>16.14</c:v>
                </c:pt>
                <c:pt idx="95">
                  <c:v>12.85</c:v>
                </c:pt>
                <c:pt idx="96">
                  <c:v>9.49</c:v>
                </c:pt>
                <c:pt idx="97">
                  <c:v>11.93</c:v>
                </c:pt>
                <c:pt idx="98">
                  <c:v>9.49</c:v>
                </c:pt>
                <c:pt idx="99">
                  <c:v>8.9600000000000009</c:v>
                </c:pt>
                <c:pt idx="100">
                  <c:v>13.78</c:v>
                </c:pt>
                <c:pt idx="101">
                  <c:v>11.12</c:v>
                </c:pt>
                <c:pt idx="102">
                  <c:v>11.71</c:v>
                </c:pt>
                <c:pt idx="103">
                  <c:v>18.29</c:v>
                </c:pt>
                <c:pt idx="104">
                  <c:v>9.08</c:v>
                </c:pt>
                <c:pt idx="105">
                  <c:v>13.92</c:v>
                </c:pt>
                <c:pt idx="106">
                  <c:v>24.29</c:v>
                </c:pt>
                <c:pt idx="107">
                  <c:v>22</c:v>
                </c:pt>
                <c:pt idx="108">
                  <c:v>18.239999999999998</c:v>
                </c:pt>
                <c:pt idx="109">
                  <c:v>11.57</c:v>
                </c:pt>
                <c:pt idx="110">
                  <c:v>14.54</c:v>
                </c:pt>
                <c:pt idx="111">
                  <c:v>9.0299999999999994</c:v>
                </c:pt>
                <c:pt idx="112">
                  <c:v>14.99</c:v>
                </c:pt>
                <c:pt idx="113">
                  <c:v>16.48</c:v>
                </c:pt>
                <c:pt idx="114">
                  <c:v>10.59</c:v>
                </c:pt>
                <c:pt idx="115">
                  <c:v>13.8</c:v>
                </c:pt>
                <c:pt idx="116">
                  <c:v>12</c:v>
                </c:pt>
                <c:pt idx="117">
                  <c:v>12.89</c:v>
                </c:pt>
                <c:pt idx="118">
                  <c:v>41</c:v>
                </c:pt>
                <c:pt idx="119">
                  <c:v>7.92</c:v>
                </c:pt>
                <c:pt idx="120">
                  <c:v>14.19</c:v>
                </c:pt>
                <c:pt idx="121">
                  <c:v>14.53</c:v>
                </c:pt>
                <c:pt idx="122">
                  <c:v>22.99</c:v>
                </c:pt>
                <c:pt idx="123">
                  <c:v>16.04</c:v>
                </c:pt>
                <c:pt idx="124">
                  <c:v>9.49</c:v>
                </c:pt>
                <c:pt idx="125">
                  <c:v>20.72</c:v>
                </c:pt>
                <c:pt idx="126">
                  <c:v>16.5</c:v>
                </c:pt>
                <c:pt idx="127">
                  <c:v>11.49</c:v>
                </c:pt>
                <c:pt idx="128">
                  <c:v>17</c:v>
                </c:pt>
                <c:pt idx="129">
                  <c:v>9.35</c:v>
                </c:pt>
                <c:pt idx="130">
                  <c:v>16.97</c:v>
                </c:pt>
                <c:pt idx="131">
                  <c:v>44.5</c:v>
                </c:pt>
                <c:pt idx="132">
                  <c:v>10.44</c:v>
                </c:pt>
                <c:pt idx="133">
                  <c:v>16.989999999999998</c:v>
                </c:pt>
                <c:pt idx="134">
                  <c:v>9.8000000000000007</c:v>
                </c:pt>
                <c:pt idx="135">
                  <c:v>23.99</c:v>
                </c:pt>
                <c:pt idx="136">
                  <c:v>9.07</c:v>
                </c:pt>
                <c:pt idx="137">
                  <c:v>10.61</c:v>
                </c:pt>
                <c:pt idx="138">
                  <c:v>18.899999999999999</c:v>
                </c:pt>
                <c:pt idx="139">
                  <c:v>10.199999999999999</c:v>
                </c:pt>
                <c:pt idx="140">
                  <c:v>15.79</c:v>
                </c:pt>
                <c:pt idx="141">
                  <c:v>29.22</c:v>
                </c:pt>
                <c:pt idx="142">
                  <c:v>9.2100000000000009</c:v>
                </c:pt>
                <c:pt idx="143">
                  <c:v>21.49</c:v>
                </c:pt>
                <c:pt idx="144">
                  <c:v>10.83</c:v>
                </c:pt>
                <c:pt idx="145">
                  <c:v>22.6</c:v>
                </c:pt>
                <c:pt idx="146">
                  <c:v>19.989999999999998</c:v>
                </c:pt>
                <c:pt idx="147">
                  <c:v>12</c:v>
                </c:pt>
                <c:pt idx="148">
                  <c:v>12.23</c:v>
                </c:pt>
                <c:pt idx="149">
                  <c:v>17.48</c:v>
                </c:pt>
                <c:pt idx="150">
                  <c:v>18.489999999999998</c:v>
                </c:pt>
                <c:pt idx="151">
                  <c:v>16.98</c:v>
                </c:pt>
                <c:pt idx="152">
                  <c:v>9.49</c:v>
                </c:pt>
                <c:pt idx="153">
                  <c:v>9.27</c:v>
                </c:pt>
                <c:pt idx="154">
                  <c:v>27.57</c:v>
                </c:pt>
                <c:pt idx="155">
                  <c:v>9.65</c:v>
                </c:pt>
                <c:pt idx="156">
                  <c:v>8.58</c:v>
                </c:pt>
                <c:pt idx="157">
                  <c:v>14.52</c:v>
                </c:pt>
                <c:pt idx="158">
                  <c:v>12.99</c:v>
                </c:pt>
                <c:pt idx="159">
                  <c:v>10.33</c:v>
                </c:pt>
                <c:pt idx="160">
                  <c:v>35.299999999999997</c:v>
                </c:pt>
                <c:pt idx="161">
                  <c:v>7.99</c:v>
                </c:pt>
                <c:pt idx="162">
                  <c:v>13.39</c:v>
                </c:pt>
                <c:pt idx="163">
                  <c:v>19.59</c:v>
                </c:pt>
                <c:pt idx="164">
                  <c:v>11.37</c:v>
                </c:pt>
                <c:pt idx="165">
                  <c:v>15.99</c:v>
                </c:pt>
                <c:pt idx="166">
                  <c:v>15</c:v>
                </c:pt>
                <c:pt idx="167">
                  <c:v>7.53</c:v>
                </c:pt>
                <c:pt idx="168">
                  <c:v>12.6</c:v>
                </c:pt>
                <c:pt idx="169">
                  <c:v>21.98</c:v>
                </c:pt>
                <c:pt idx="170">
                  <c:v>15.5</c:v>
                </c:pt>
                <c:pt idx="171">
                  <c:v>28.49</c:v>
                </c:pt>
                <c:pt idx="172">
                  <c:v>14.77</c:v>
                </c:pt>
                <c:pt idx="173">
                  <c:v>14.3</c:v>
                </c:pt>
                <c:pt idx="174">
                  <c:v>18.93</c:v>
                </c:pt>
                <c:pt idx="175">
                  <c:v>44.99</c:v>
                </c:pt>
                <c:pt idx="176">
                  <c:v>12.06</c:v>
                </c:pt>
                <c:pt idx="177">
                  <c:v>13.4</c:v>
                </c:pt>
                <c:pt idx="178">
                  <c:v>14.3</c:v>
                </c:pt>
                <c:pt idx="179">
                  <c:v>23.23</c:v>
                </c:pt>
                <c:pt idx="180">
                  <c:v>10.42</c:v>
                </c:pt>
                <c:pt idx="181">
                  <c:v>13.49</c:v>
                </c:pt>
                <c:pt idx="182">
                  <c:v>15.96</c:v>
                </c:pt>
                <c:pt idx="183">
                  <c:v>17.989999999999998</c:v>
                </c:pt>
                <c:pt idx="184">
                  <c:v>11.25</c:v>
                </c:pt>
                <c:pt idx="185">
                  <c:v>24.33</c:v>
                </c:pt>
                <c:pt idx="186">
                  <c:v>6.99</c:v>
                </c:pt>
                <c:pt idx="187">
                  <c:v>13.49</c:v>
                </c:pt>
                <c:pt idx="188">
                  <c:v>24</c:v>
                </c:pt>
                <c:pt idx="189">
                  <c:v>18.47</c:v>
                </c:pt>
                <c:pt idx="190">
                  <c:v>13.99</c:v>
                </c:pt>
                <c:pt idx="191">
                  <c:v>10.98</c:v>
                </c:pt>
                <c:pt idx="192">
                  <c:v>12.92</c:v>
                </c:pt>
                <c:pt idx="193">
                  <c:v>16.13</c:v>
                </c:pt>
                <c:pt idx="194">
                  <c:v>17.329999999999998</c:v>
                </c:pt>
                <c:pt idx="195">
                  <c:v>10.24</c:v>
                </c:pt>
                <c:pt idx="196">
                  <c:v>10.99</c:v>
                </c:pt>
                <c:pt idx="197">
                  <c:v>18.29</c:v>
                </c:pt>
                <c:pt idx="198">
                  <c:v>11.69</c:v>
                </c:pt>
                <c:pt idx="199">
                  <c:v>14.54</c:v>
                </c:pt>
                <c:pt idx="200">
                  <c:v>15</c:v>
                </c:pt>
                <c:pt idx="201">
                  <c:v>14.35</c:v>
                </c:pt>
                <c:pt idx="202">
                  <c:v>9.08</c:v>
                </c:pt>
                <c:pt idx="203">
                  <c:v>54.98</c:v>
                </c:pt>
                <c:pt idx="204">
                  <c:v>9.49</c:v>
                </c:pt>
                <c:pt idx="205">
                  <c:v>16.97</c:v>
                </c:pt>
                <c:pt idx="206">
                  <c:v>24.31</c:v>
                </c:pt>
                <c:pt idx="207">
                  <c:v>9.99</c:v>
                </c:pt>
                <c:pt idx="208">
                  <c:v>9.99</c:v>
                </c:pt>
                <c:pt idx="209">
                  <c:v>24.29</c:v>
                </c:pt>
                <c:pt idx="210">
                  <c:v>9.98</c:v>
                </c:pt>
                <c:pt idx="211">
                  <c:v>12.1</c:v>
                </c:pt>
                <c:pt idx="212">
                  <c:v>16.43</c:v>
                </c:pt>
                <c:pt idx="213">
                  <c:v>41</c:v>
                </c:pt>
                <c:pt idx="214">
                  <c:v>7.53</c:v>
                </c:pt>
                <c:pt idx="215">
                  <c:v>59.9</c:v>
                </c:pt>
                <c:pt idx="216">
                  <c:v>12</c:v>
                </c:pt>
                <c:pt idx="217">
                  <c:v>10.28</c:v>
                </c:pt>
                <c:pt idx="218">
                  <c:v>15.96</c:v>
                </c:pt>
                <c:pt idx="219">
                  <c:v>14.49</c:v>
                </c:pt>
                <c:pt idx="220">
                  <c:v>23.99</c:v>
                </c:pt>
                <c:pt idx="221">
                  <c:v>16.48</c:v>
                </c:pt>
                <c:pt idx="222">
                  <c:v>18.190000000000001</c:v>
                </c:pt>
                <c:pt idx="223">
                  <c:v>11.93</c:v>
                </c:pt>
                <c:pt idx="224">
                  <c:v>11.28</c:v>
                </c:pt>
                <c:pt idx="225">
                  <c:v>20.72</c:v>
                </c:pt>
                <c:pt idx="226">
                  <c:v>12.8</c:v>
                </c:pt>
                <c:pt idx="227">
                  <c:v>17.12</c:v>
                </c:pt>
                <c:pt idx="228">
                  <c:v>19.989999999999998</c:v>
                </c:pt>
                <c:pt idx="229">
                  <c:v>13.91</c:v>
                </c:pt>
                <c:pt idx="230">
                  <c:v>9.99</c:v>
                </c:pt>
                <c:pt idx="231">
                  <c:v>16.5</c:v>
                </c:pt>
                <c:pt idx="232">
                  <c:v>19</c:v>
                </c:pt>
                <c:pt idx="233">
                  <c:v>20.65</c:v>
                </c:pt>
                <c:pt idx="234">
                  <c:v>10.49</c:v>
                </c:pt>
                <c:pt idx="235">
                  <c:v>23.87</c:v>
                </c:pt>
                <c:pt idx="236">
                  <c:v>15.99</c:v>
                </c:pt>
                <c:pt idx="237">
                  <c:v>9.2100000000000009</c:v>
                </c:pt>
                <c:pt idx="238">
                  <c:v>9.8000000000000007</c:v>
                </c:pt>
                <c:pt idx="239">
                  <c:v>22.99</c:v>
                </c:pt>
                <c:pt idx="240">
                  <c:v>12.99</c:v>
                </c:pt>
                <c:pt idx="241">
                  <c:v>24</c:v>
                </c:pt>
                <c:pt idx="242">
                  <c:v>18</c:v>
                </c:pt>
                <c:pt idx="243">
                  <c:v>18.89</c:v>
                </c:pt>
                <c:pt idx="244">
                  <c:v>13.08</c:v>
                </c:pt>
                <c:pt idx="245">
                  <c:v>9.49</c:v>
                </c:pt>
                <c:pt idx="246">
                  <c:v>25.41</c:v>
                </c:pt>
                <c:pt idx="247">
                  <c:v>16.989999999999998</c:v>
                </c:pt>
                <c:pt idx="248">
                  <c:v>11.99</c:v>
                </c:pt>
                <c:pt idx="249">
                  <c:v>10.41</c:v>
                </c:pt>
                <c:pt idx="250">
                  <c:v>13.58</c:v>
                </c:pt>
                <c:pt idx="251">
                  <c:v>6.79</c:v>
                </c:pt>
                <c:pt idx="252">
                  <c:v>13.78</c:v>
                </c:pt>
                <c:pt idx="253">
                  <c:v>21.99</c:v>
                </c:pt>
                <c:pt idx="254">
                  <c:v>13.81</c:v>
                </c:pt>
                <c:pt idx="255">
                  <c:v>16.13</c:v>
                </c:pt>
                <c:pt idx="256">
                  <c:v>15.64</c:v>
                </c:pt>
                <c:pt idx="257">
                  <c:v>17.36</c:v>
                </c:pt>
                <c:pt idx="258">
                  <c:v>12.06</c:v>
                </c:pt>
                <c:pt idx="259">
                  <c:v>6.99</c:v>
                </c:pt>
                <c:pt idx="260">
                  <c:v>13.39</c:v>
                </c:pt>
                <c:pt idx="261">
                  <c:v>8.48</c:v>
                </c:pt>
                <c:pt idx="262">
                  <c:v>8.93</c:v>
                </c:pt>
                <c:pt idx="263">
                  <c:v>22.79</c:v>
                </c:pt>
                <c:pt idx="264">
                  <c:v>14.52</c:v>
                </c:pt>
                <c:pt idx="265">
                  <c:v>24.33</c:v>
                </c:pt>
                <c:pt idx="266">
                  <c:v>12.94</c:v>
                </c:pt>
                <c:pt idx="267">
                  <c:v>19.100000000000001</c:v>
                </c:pt>
                <c:pt idx="268">
                  <c:v>11.59</c:v>
                </c:pt>
                <c:pt idx="269">
                  <c:v>16.2</c:v>
                </c:pt>
                <c:pt idx="270">
                  <c:v>38.86</c:v>
                </c:pt>
                <c:pt idx="271">
                  <c:v>14.99</c:v>
                </c:pt>
                <c:pt idx="272">
                  <c:v>15.98</c:v>
                </c:pt>
                <c:pt idx="273">
                  <c:v>16.97</c:v>
                </c:pt>
                <c:pt idx="274">
                  <c:v>14.53</c:v>
                </c:pt>
                <c:pt idx="275">
                  <c:v>10.43</c:v>
                </c:pt>
                <c:pt idx="276">
                  <c:v>13.49</c:v>
                </c:pt>
                <c:pt idx="277">
                  <c:v>12.99</c:v>
                </c:pt>
                <c:pt idx="278">
                  <c:v>14.98</c:v>
                </c:pt>
                <c:pt idx="279">
                  <c:v>15.71</c:v>
                </c:pt>
                <c:pt idx="280">
                  <c:v>8.69</c:v>
                </c:pt>
                <c:pt idx="281">
                  <c:v>11.12</c:v>
                </c:pt>
                <c:pt idx="282">
                  <c:v>20.25</c:v>
                </c:pt>
                <c:pt idx="283">
                  <c:v>25</c:v>
                </c:pt>
                <c:pt idx="284">
                  <c:v>24.95</c:v>
                </c:pt>
                <c:pt idx="285">
                  <c:v>13.03</c:v>
                </c:pt>
                <c:pt idx="286">
                  <c:v>17.89</c:v>
                </c:pt>
                <c:pt idx="287">
                  <c:v>10.79</c:v>
                </c:pt>
                <c:pt idx="288">
                  <c:v>14.44</c:v>
                </c:pt>
                <c:pt idx="289">
                  <c:v>20.61</c:v>
                </c:pt>
                <c:pt idx="290">
                  <c:v>8.7899999999999991</c:v>
                </c:pt>
                <c:pt idx="291">
                  <c:v>9.99</c:v>
                </c:pt>
                <c:pt idx="292">
                  <c:v>39.99</c:v>
                </c:pt>
                <c:pt idx="293">
                  <c:v>13.99</c:v>
                </c:pt>
                <c:pt idx="294">
                  <c:v>13.99</c:v>
                </c:pt>
                <c:pt idx="295">
                  <c:v>13.88</c:v>
                </c:pt>
                <c:pt idx="296">
                  <c:v>11.69</c:v>
                </c:pt>
                <c:pt idx="297">
                  <c:v>18.29</c:v>
                </c:pt>
                <c:pt idx="298">
                  <c:v>19.489999999999998</c:v>
                </c:pt>
                <c:pt idx="299">
                  <c:v>9.49</c:v>
                </c:pt>
                <c:pt idx="300">
                  <c:v>9.08</c:v>
                </c:pt>
                <c:pt idx="301">
                  <c:v>13.95</c:v>
                </c:pt>
                <c:pt idx="302">
                  <c:v>16.89</c:v>
                </c:pt>
                <c:pt idx="303">
                  <c:v>59.9</c:v>
                </c:pt>
                <c:pt idx="304">
                  <c:v>15.21</c:v>
                </c:pt>
                <c:pt idx="305">
                  <c:v>11.26</c:v>
                </c:pt>
                <c:pt idx="306">
                  <c:v>41</c:v>
                </c:pt>
                <c:pt idx="307">
                  <c:v>54.98</c:v>
                </c:pt>
                <c:pt idx="308">
                  <c:v>17.68</c:v>
                </c:pt>
                <c:pt idx="309">
                  <c:v>24.29</c:v>
                </c:pt>
                <c:pt idx="310">
                  <c:v>9.99</c:v>
                </c:pt>
                <c:pt idx="311">
                  <c:v>14.54</c:v>
                </c:pt>
                <c:pt idx="312">
                  <c:v>12.79</c:v>
                </c:pt>
                <c:pt idx="313">
                  <c:v>23.99</c:v>
                </c:pt>
                <c:pt idx="314">
                  <c:v>17.989999999999998</c:v>
                </c:pt>
                <c:pt idx="315">
                  <c:v>23.87</c:v>
                </c:pt>
                <c:pt idx="316">
                  <c:v>11</c:v>
                </c:pt>
                <c:pt idx="317">
                  <c:v>9.49</c:v>
                </c:pt>
                <c:pt idx="318">
                  <c:v>19.190000000000001</c:v>
                </c:pt>
                <c:pt idx="319">
                  <c:v>17.329999999999998</c:v>
                </c:pt>
                <c:pt idx="320">
                  <c:v>13.96</c:v>
                </c:pt>
                <c:pt idx="321">
                  <c:v>8.48</c:v>
                </c:pt>
                <c:pt idx="322">
                  <c:v>19.989999999999998</c:v>
                </c:pt>
                <c:pt idx="323">
                  <c:v>20.72</c:v>
                </c:pt>
                <c:pt idx="324">
                  <c:v>23.01</c:v>
                </c:pt>
                <c:pt idx="325">
                  <c:v>6.79</c:v>
                </c:pt>
                <c:pt idx="326">
                  <c:v>20.149999999999999</c:v>
                </c:pt>
                <c:pt idx="327">
                  <c:v>13.95</c:v>
                </c:pt>
                <c:pt idx="328">
                  <c:v>14.48</c:v>
                </c:pt>
                <c:pt idx="329">
                  <c:v>12.1</c:v>
                </c:pt>
                <c:pt idx="330">
                  <c:v>11.06</c:v>
                </c:pt>
                <c:pt idx="331">
                  <c:v>12.58</c:v>
                </c:pt>
                <c:pt idx="332">
                  <c:v>17.12</c:v>
                </c:pt>
                <c:pt idx="333">
                  <c:v>18.239999999999998</c:v>
                </c:pt>
                <c:pt idx="334">
                  <c:v>13.98</c:v>
                </c:pt>
                <c:pt idx="335">
                  <c:v>13.32</c:v>
                </c:pt>
                <c:pt idx="336">
                  <c:v>12.8</c:v>
                </c:pt>
                <c:pt idx="337">
                  <c:v>10.24</c:v>
                </c:pt>
                <c:pt idx="338">
                  <c:v>7.53</c:v>
                </c:pt>
                <c:pt idx="339">
                  <c:v>12.99</c:v>
                </c:pt>
                <c:pt idx="340">
                  <c:v>17.649999999999999</c:v>
                </c:pt>
                <c:pt idx="341">
                  <c:v>16.5</c:v>
                </c:pt>
                <c:pt idx="342">
                  <c:v>9.6</c:v>
                </c:pt>
                <c:pt idx="343">
                  <c:v>17.14</c:v>
                </c:pt>
                <c:pt idx="344">
                  <c:v>18</c:v>
                </c:pt>
                <c:pt idx="345">
                  <c:v>27.49</c:v>
                </c:pt>
                <c:pt idx="346">
                  <c:v>18.46</c:v>
                </c:pt>
                <c:pt idx="347">
                  <c:v>7.07</c:v>
                </c:pt>
                <c:pt idx="348">
                  <c:v>24.31</c:v>
                </c:pt>
                <c:pt idx="349">
                  <c:v>15.84</c:v>
                </c:pt>
                <c:pt idx="350">
                  <c:v>5.52</c:v>
                </c:pt>
                <c:pt idx="351">
                  <c:v>18.52</c:v>
                </c:pt>
                <c:pt idx="352">
                  <c:v>15.71</c:v>
                </c:pt>
                <c:pt idx="353">
                  <c:v>22.99</c:v>
                </c:pt>
                <c:pt idx="354">
                  <c:v>8.7799999999999994</c:v>
                </c:pt>
                <c:pt idx="355">
                  <c:v>7.74</c:v>
                </c:pt>
                <c:pt idx="356">
                  <c:v>15.64</c:v>
                </c:pt>
                <c:pt idx="357">
                  <c:v>16.97</c:v>
                </c:pt>
                <c:pt idx="358">
                  <c:v>16.48</c:v>
                </c:pt>
                <c:pt idx="359">
                  <c:v>14.35</c:v>
                </c:pt>
                <c:pt idx="360">
                  <c:v>27.99</c:v>
                </c:pt>
                <c:pt idx="361">
                  <c:v>11.55</c:v>
                </c:pt>
                <c:pt idx="362">
                  <c:v>21.9</c:v>
                </c:pt>
                <c:pt idx="363">
                  <c:v>17</c:v>
                </c:pt>
                <c:pt idx="364">
                  <c:v>16.13</c:v>
                </c:pt>
                <c:pt idx="365">
                  <c:v>6.99</c:v>
                </c:pt>
                <c:pt idx="366">
                  <c:v>24.33</c:v>
                </c:pt>
                <c:pt idx="367">
                  <c:v>16</c:v>
                </c:pt>
                <c:pt idx="368">
                  <c:v>14.85</c:v>
                </c:pt>
                <c:pt idx="369">
                  <c:v>20.97</c:v>
                </c:pt>
                <c:pt idx="370">
                  <c:v>8.69</c:v>
                </c:pt>
                <c:pt idx="371">
                  <c:v>15.79</c:v>
                </c:pt>
                <c:pt idx="372">
                  <c:v>14.76</c:v>
                </c:pt>
                <c:pt idx="373">
                  <c:v>19.87</c:v>
                </c:pt>
                <c:pt idx="374">
                  <c:v>11.99</c:v>
                </c:pt>
                <c:pt idx="375">
                  <c:v>25</c:v>
                </c:pt>
                <c:pt idx="376">
                  <c:v>22.6</c:v>
                </c:pt>
                <c:pt idx="377">
                  <c:v>13</c:v>
                </c:pt>
                <c:pt idx="378">
                  <c:v>9.67</c:v>
                </c:pt>
                <c:pt idx="379">
                  <c:v>22.97</c:v>
                </c:pt>
                <c:pt idx="380">
                  <c:v>9.2899999999999991</c:v>
                </c:pt>
                <c:pt idx="381">
                  <c:v>9.7899999999999991</c:v>
                </c:pt>
                <c:pt idx="382">
                  <c:v>12.55</c:v>
                </c:pt>
                <c:pt idx="383">
                  <c:v>19.809999999999999</c:v>
                </c:pt>
                <c:pt idx="384">
                  <c:v>4.8899999999999997</c:v>
                </c:pt>
                <c:pt idx="385">
                  <c:v>15.98</c:v>
                </c:pt>
                <c:pt idx="386">
                  <c:v>26.43</c:v>
                </c:pt>
                <c:pt idx="387">
                  <c:v>14.52</c:v>
                </c:pt>
                <c:pt idx="388">
                  <c:v>23.95</c:v>
                </c:pt>
                <c:pt idx="389">
                  <c:v>24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29B-426E-9F58-520CB17BF5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50104095"/>
        <c:axId val="1650101695"/>
      </c:scatterChart>
      <c:valAx>
        <c:axId val="165010409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0101695"/>
        <c:crosses val="autoZero"/>
        <c:crossBetween val="midCat"/>
      </c:valAx>
      <c:valAx>
        <c:axId val="16501016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010409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Dataset Amazon_top100_bestselling_books_2009to2021.xlsx]Q3!PivotTable2</c:name>
    <c:fmtId val="6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'Q3'!$B$3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cat>
            <c:multiLvlStrRef>
              <c:f>'Q3'!$A$4:$A$53</c:f>
              <c:multiLvlStrCache>
                <c:ptCount val="41"/>
                <c:lvl>
                  <c:pt idx="0">
                    <c:v>4.6</c:v>
                  </c:pt>
                  <c:pt idx="1">
                    <c:v>4.7</c:v>
                  </c:pt>
                  <c:pt idx="2">
                    <c:v>4.8</c:v>
                  </c:pt>
                  <c:pt idx="3">
                    <c:v>4.9</c:v>
                  </c:pt>
                  <c:pt idx="4">
                    <c:v>4.7</c:v>
                  </c:pt>
                  <c:pt idx="5">
                    <c:v>4.8</c:v>
                  </c:pt>
                  <c:pt idx="6">
                    <c:v>3.4</c:v>
                  </c:pt>
                  <c:pt idx="7">
                    <c:v>3.5</c:v>
                  </c:pt>
                  <c:pt idx="8">
                    <c:v>3.7</c:v>
                  </c:pt>
                  <c:pt idx="9">
                    <c:v>3.8</c:v>
                  </c:pt>
                  <c:pt idx="10">
                    <c:v>3.9</c:v>
                  </c:pt>
                  <c:pt idx="11">
                    <c:v>4</c:v>
                  </c:pt>
                  <c:pt idx="12">
                    <c:v>4.1</c:v>
                  </c:pt>
                  <c:pt idx="13">
                    <c:v>4.2</c:v>
                  </c:pt>
                  <c:pt idx="14">
                    <c:v>4.3</c:v>
                  </c:pt>
                  <c:pt idx="15">
                    <c:v>4.4</c:v>
                  </c:pt>
                  <c:pt idx="16">
                    <c:v>4.5</c:v>
                  </c:pt>
                  <c:pt idx="17">
                    <c:v>4.6</c:v>
                  </c:pt>
                  <c:pt idx="18">
                    <c:v>4.7</c:v>
                  </c:pt>
                  <c:pt idx="19">
                    <c:v>4.8</c:v>
                  </c:pt>
                  <c:pt idx="20">
                    <c:v>4.9</c:v>
                  </c:pt>
                  <c:pt idx="21">
                    <c:v>4.5</c:v>
                  </c:pt>
                  <c:pt idx="22">
                    <c:v>4.6</c:v>
                  </c:pt>
                  <c:pt idx="23">
                    <c:v>4.7</c:v>
                  </c:pt>
                  <c:pt idx="24">
                    <c:v>4.8</c:v>
                  </c:pt>
                  <c:pt idx="25">
                    <c:v>4.9</c:v>
                  </c:pt>
                  <c:pt idx="26">
                    <c:v>3.8</c:v>
                  </c:pt>
                  <c:pt idx="27">
                    <c:v>4</c:v>
                  </c:pt>
                  <c:pt idx="28">
                    <c:v>4.1</c:v>
                  </c:pt>
                  <c:pt idx="29">
                    <c:v>4.2</c:v>
                  </c:pt>
                  <c:pt idx="30">
                    <c:v>4.3</c:v>
                  </c:pt>
                  <c:pt idx="31">
                    <c:v>4.4</c:v>
                  </c:pt>
                  <c:pt idx="32">
                    <c:v>4.5</c:v>
                  </c:pt>
                  <c:pt idx="33">
                    <c:v>4.6</c:v>
                  </c:pt>
                  <c:pt idx="34">
                    <c:v>4.7</c:v>
                  </c:pt>
                  <c:pt idx="35">
                    <c:v>4.8</c:v>
                  </c:pt>
                  <c:pt idx="36">
                    <c:v>4.9</c:v>
                  </c:pt>
                  <c:pt idx="37">
                    <c:v>4.2</c:v>
                  </c:pt>
                  <c:pt idx="38">
                    <c:v>4.1</c:v>
                  </c:pt>
                  <c:pt idx="39">
                    <c:v>4.6</c:v>
                  </c:pt>
                  <c:pt idx="40">
                    <c:v>(blank)</c:v>
                  </c:pt>
                </c:lvl>
                <c:lvl>
                  <c:pt idx="0">
                    <c:v>Board book</c:v>
                  </c:pt>
                  <c:pt idx="4">
                    <c:v>Cards</c:v>
                  </c:pt>
                  <c:pt idx="6">
                    <c:v>Hardcover</c:v>
                  </c:pt>
                  <c:pt idx="21">
                    <c:v>Mass Market Paperback</c:v>
                  </c:pt>
                  <c:pt idx="25">
                    <c:v>Pamphlet</c:v>
                  </c:pt>
                  <c:pt idx="26">
                    <c:v>Paperback</c:v>
                  </c:pt>
                  <c:pt idx="37">
                    <c:v>Printed Access Code</c:v>
                  </c:pt>
                  <c:pt idx="38">
                    <c:v>Spiral-bound</c:v>
                  </c:pt>
                  <c:pt idx="39">
                    <c:v>(blank)</c:v>
                  </c:pt>
                </c:lvl>
              </c:multiLvlStrCache>
            </c:multiLvlStrRef>
          </c:cat>
          <c:val>
            <c:numRef>
              <c:f>'Q3'!$B$4:$B$53</c:f>
              <c:numCache>
                <c:formatCode>General</c:formatCode>
                <c:ptCount val="41"/>
                <c:pt idx="0">
                  <c:v>1</c:v>
                </c:pt>
                <c:pt idx="1">
                  <c:v>12</c:v>
                </c:pt>
                <c:pt idx="2">
                  <c:v>27</c:v>
                </c:pt>
                <c:pt idx="3">
                  <c:v>40</c:v>
                </c:pt>
                <c:pt idx="4">
                  <c:v>1</c:v>
                </c:pt>
                <c:pt idx="5">
                  <c:v>3</c:v>
                </c:pt>
                <c:pt idx="6">
                  <c:v>1</c:v>
                </c:pt>
                <c:pt idx="7">
                  <c:v>2</c:v>
                </c:pt>
                <c:pt idx="8">
                  <c:v>1</c:v>
                </c:pt>
                <c:pt idx="9">
                  <c:v>1</c:v>
                </c:pt>
                <c:pt idx="10">
                  <c:v>2</c:v>
                </c:pt>
                <c:pt idx="11">
                  <c:v>5</c:v>
                </c:pt>
                <c:pt idx="12">
                  <c:v>18</c:v>
                </c:pt>
                <c:pt idx="13">
                  <c:v>11</c:v>
                </c:pt>
                <c:pt idx="14">
                  <c:v>20</c:v>
                </c:pt>
                <c:pt idx="15">
                  <c:v>34</c:v>
                </c:pt>
                <c:pt idx="16">
                  <c:v>68</c:v>
                </c:pt>
                <c:pt idx="17">
                  <c:v>113</c:v>
                </c:pt>
                <c:pt idx="18">
                  <c:v>114</c:v>
                </c:pt>
                <c:pt idx="19">
                  <c:v>165</c:v>
                </c:pt>
                <c:pt idx="20">
                  <c:v>87</c:v>
                </c:pt>
                <c:pt idx="21">
                  <c:v>3</c:v>
                </c:pt>
                <c:pt idx="22">
                  <c:v>6</c:v>
                </c:pt>
                <c:pt idx="23">
                  <c:v>16</c:v>
                </c:pt>
                <c:pt idx="24">
                  <c:v>4</c:v>
                </c:pt>
                <c:pt idx="25">
                  <c:v>1</c:v>
                </c:pt>
                <c:pt idx="26">
                  <c:v>1</c:v>
                </c:pt>
                <c:pt idx="27">
                  <c:v>5</c:v>
                </c:pt>
                <c:pt idx="28">
                  <c:v>2</c:v>
                </c:pt>
                <c:pt idx="29">
                  <c:v>2</c:v>
                </c:pt>
                <c:pt idx="30">
                  <c:v>12</c:v>
                </c:pt>
                <c:pt idx="31">
                  <c:v>41</c:v>
                </c:pt>
                <c:pt idx="32">
                  <c:v>78</c:v>
                </c:pt>
                <c:pt idx="33">
                  <c:v>93</c:v>
                </c:pt>
                <c:pt idx="34">
                  <c:v>186</c:v>
                </c:pt>
                <c:pt idx="35">
                  <c:v>91</c:v>
                </c:pt>
                <c:pt idx="36">
                  <c:v>17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AC-49C6-A25A-F6C1B54368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50109855"/>
        <c:axId val="1650105055"/>
        <c:axId val="0"/>
      </c:bar3DChart>
      <c:catAx>
        <c:axId val="16501098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0105055"/>
        <c:crosses val="autoZero"/>
        <c:auto val="1"/>
        <c:lblAlgn val="ctr"/>
        <c:lblOffset val="100"/>
        <c:noMultiLvlLbl val="0"/>
      </c:catAx>
      <c:valAx>
        <c:axId val="16501050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01098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'Q4'!$B$1</c:f>
              <c:strCache>
                <c:ptCount val="1"/>
                <c:pt idx="0">
                  <c:v>ratings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'Q4'!$A$2:$A$1292</c:f>
              <c:numCache>
                <c:formatCode>#,##0</c:formatCode>
                <c:ptCount val="1291"/>
                <c:pt idx="0">
                  <c:v>16118</c:v>
                </c:pt>
                <c:pt idx="1">
                  <c:v>23392</c:v>
                </c:pt>
                <c:pt idx="2">
                  <c:v>5036</c:v>
                </c:pt>
                <c:pt idx="3">
                  <c:v>16912</c:v>
                </c:pt>
                <c:pt idx="4">
                  <c:v>1572</c:v>
                </c:pt>
                <c:pt idx="5">
                  <c:v>7082</c:v>
                </c:pt>
                <c:pt idx="6">
                  <c:v>18068</c:v>
                </c:pt>
                <c:pt idx="7">
                  <c:v>12329</c:v>
                </c:pt>
                <c:pt idx="8">
                  <c:v>6100</c:v>
                </c:pt>
                <c:pt idx="9">
                  <c:v>22209</c:v>
                </c:pt>
                <c:pt idx="10">
                  <c:v>12771</c:v>
                </c:pt>
                <c:pt idx="11">
                  <c:v>22103</c:v>
                </c:pt>
                <c:pt idx="12">
                  <c:v>1421</c:v>
                </c:pt>
                <c:pt idx="13">
                  <c:v>3497</c:v>
                </c:pt>
                <c:pt idx="14">
                  <c:v>3298</c:v>
                </c:pt>
                <c:pt idx="15">
                  <c:v>7043</c:v>
                </c:pt>
                <c:pt idx="16">
                  <c:v>7979</c:v>
                </c:pt>
                <c:pt idx="17">
                  <c:v>9110</c:v>
                </c:pt>
                <c:pt idx="18">
                  <c:v>14884</c:v>
                </c:pt>
                <c:pt idx="19" formatCode="General">
                  <c:v>929</c:v>
                </c:pt>
                <c:pt idx="20" formatCode="General">
                  <c:v>895</c:v>
                </c:pt>
                <c:pt idx="21">
                  <c:v>7568</c:v>
                </c:pt>
                <c:pt idx="22" formatCode="General">
                  <c:v>995</c:v>
                </c:pt>
                <c:pt idx="23">
                  <c:v>6592</c:v>
                </c:pt>
                <c:pt idx="24">
                  <c:v>12674</c:v>
                </c:pt>
                <c:pt idx="25" formatCode="General">
                  <c:v>509</c:v>
                </c:pt>
                <c:pt idx="26">
                  <c:v>15466</c:v>
                </c:pt>
                <c:pt idx="27">
                  <c:v>2565</c:v>
                </c:pt>
                <c:pt idx="28">
                  <c:v>5803</c:v>
                </c:pt>
                <c:pt idx="29">
                  <c:v>12771</c:v>
                </c:pt>
                <c:pt idx="30">
                  <c:v>32044</c:v>
                </c:pt>
                <c:pt idx="31">
                  <c:v>6262</c:v>
                </c:pt>
                <c:pt idx="32">
                  <c:v>11519</c:v>
                </c:pt>
                <c:pt idx="33">
                  <c:v>2790</c:v>
                </c:pt>
                <c:pt idx="34">
                  <c:v>1158</c:v>
                </c:pt>
                <c:pt idx="35">
                  <c:v>2373</c:v>
                </c:pt>
                <c:pt idx="36">
                  <c:v>5732</c:v>
                </c:pt>
                <c:pt idx="37">
                  <c:v>1920</c:v>
                </c:pt>
                <c:pt idx="38">
                  <c:v>14955</c:v>
                </c:pt>
                <c:pt idx="39">
                  <c:v>3486</c:v>
                </c:pt>
                <c:pt idx="40">
                  <c:v>3242</c:v>
                </c:pt>
                <c:pt idx="41">
                  <c:v>10693</c:v>
                </c:pt>
                <c:pt idx="42">
                  <c:v>5899</c:v>
                </c:pt>
                <c:pt idx="43">
                  <c:v>886</c:v>
                </c:pt>
                <c:pt idx="44">
                  <c:v>7746</c:v>
                </c:pt>
                <c:pt idx="45">
                  <c:v>1676</c:v>
                </c:pt>
                <c:pt idx="46">
                  <c:v>1387</c:v>
                </c:pt>
                <c:pt idx="47" formatCode="General">
                  <c:v>60</c:v>
                </c:pt>
                <c:pt idx="48">
                  <c:v>9371</c:v>
                </c:pt>
                <c:pt idx="49">
                  <c:v>8639</c:v>
                </c:pt>
                <c:pt idx="50">
                  <c:v>2047</c:v>
                </c:pt>
                <c:pt idx="51" formatCode="General">
                  <c:v>888</c:v>
                </c:pt>
                <c:pt idx="52" formatCode="General">
                  <c:v>901</c:v>
                </c:pt>
                <c:pt idx="53">
                  <c:v>11833</c:v>
                </c:pt>
                <c:pt idx="54" formatCode="General">
                  <c:v>764</c:v>
                </c:pt>
                <c:pt idx="55">
                  <c:v>5477</c:v>
                </c:pt>
                <c:pt idx="56">
                  <c:v>34536</c:v>
                </c:pt>
                <c:pt idx="57">
                  <c:v>2484</c:v>
                </c:pt>
                <c:pt idx="58">
                  <c:v>3678</c:v>
                </c:pt>
                <c:pt idx="59">
                  <c:v>9715</c:v>
                </c:pt>
                <c:pt idx="60" formatCode="General">
                  <c:v>929</c:v>
                </c:pt>
                <c:pt idx="61">
                  <c:v>4306</c:v>
                </c:pt>
                <c:pt idx="62">
                  <c:v>1094</c:v>
                </c:pt>
                <c:pt idx="63">
                  <c:v>8638</c:v>
                </c:pt>
                <c:pt idx="64">
                  <c:v>16590</c:v>
                </c:pt>
                <c:pt idx="65">
                  <c:v>7133</c:v>
                </c:pt>
                <c:pt idx="66">
                  <c:v>16893</c:v>
                </c:pt>
                <c:pt idx="67">
                  <c:v>6337</c:v>
                </c:pt>
                <c:pt idx="68">
                  <c:v>7581</c:v>
                </c:pt>
                <c:pt idx="69">
                  <c:v>2837</c:v>
                </c:pt>
                <c:pt idx="70">
                  <c:v>267</c:v>
                </c:pt>
                <c:pt idx="71">
                  <c:v>4736</c:v>
                </c:pt>
                <c:pt idx="72">
                  <c:v>79094</c:v>
                </c:pt>
                <c:pt idx="73">
                  <c:v>1526</c:v>
                </c:pt>
                <c:pt idx="74">
                  <c:v>3294</c:v>
                </c:pt>
                <c:pt idx="75">
                  <c:v>4784</c:v>
                </c:pt>
                <c:pt idx="76">
                  <c:v>2080</c:v>
                </c:pt>
                <c:pt idx="77">
                  <c:v>10808</c:v>
                </c:pt>
                <c:pt idx="78">
                  <c:v>42770</c:v>
                </c:pt>
                <c:pt idx="79" formatCode="General">
                  <c:v>425</c:v>
                </c:pt>
                <c:pt idx="80">
                  <c:v>1477</c:v>
                </c:pt>
                <c:pt idx="81" formatCode="General">
                  <c:v>956</c:v>
                </c:pt>
                <c:pt idx="82">
                  <c:v>1787</c:v>
                </c:pt>
                <c:pt idx="83" formatCode="General">
                  <c:v>772</c:v>
                </c:pt>
                <c:pt idx="84">
                  <c:v>2194</c:v>
                </c:pt>
                <c:pt idx="85">
                  <c:v>3826</c:v>
                </c:pt>
                <c:pt idx="86">
                  <c:v>2189</c:v>
                </c:pt>
                <c:pt idx="87">
                  <c:v>312</c:v>
                </c:pt>
                <c:pt idx="88">
                  <c:v>3525</c:v>
                </c:pt>
                <c:pt idx="89">
                  <c:v>2143</c:v>
                </c:pt>
                <c:pt idx="90">
                  <c:v>3597</c:v>
                </c:pt>
                <c:pt idx="91">
                  <c:v>14137</c:v>
                </c:pt>
                <c:pt idx="92">
                  <c:v>6013</c:v>
                </c:pt>
                <c:pt idx="93">
                  <c:v>766</c:v>
                </c:pt>
                <c:pt idx="94">
                  <c:v>4841</c:v>
                </c:pt>
                <c:pt idx="95">
                  <c:v>2801</c:v>
                </c:pt>
                <c:pt idx="96">
                  <c:v>32459</c:v>
                </c:pt>
                <c:pt idx="97">
                  <c:v>11051</c:v>
                </c:pt>
                <c:pt idx="98">
                  <c:v>15466</c:v>
                </c:pt>
                <c:pt idx="99">
                  <c:v>2399</c:v>
                </c:pt>
                <c:pt idx="100">
                  <c:v>18068</c:v>
                </c:pt>
                <c:pt idx="101">
                  <c:v>10693</c:v>
                </c:pt>
                <c:pt idx="102">
                  <c:v>10589</c:v>
                </c:pt>
                <c:pt idx="103">
                  <c:v>7082</c:v>
                </c:pt>
                <c:pt idx="104">
                  <c:v>37034</c:v>
                </c:pt>
                <c:pt idx="105">
                  <c:v>1967</c:v>
                </c:pt>
                <c:pt idx="106">
                  <c:v>12674</c:v>
                </c:pt>
                <c:pt idx="107" formatCode="General">
                  <c:v>612</c:v>
                </c:pt>
                <c:pt idx="108">
                  <c:v>5893</c:v>
                </c:pt>
                <c:pt idx="109">
                  <c:v>2494</c:v>
                </c:pt>
                <c:pt idx="110">
                  <c:v>33629</c:v>
                </c:pt>
                <c:pt idx="111">
                  <c:v>3296</c:v>
                </c:pt>
                <c:pt idx="112">
                  <c:v>1781</c:v>
                </c:pt>
                <c:pt idx="113">
                  <c:v>1920</c:v>
                </c:pt>
                <c:pt idx="114">
                  <c:v>6165</c:v>
                </c:pt>
                <c:pt idx="115">
                  <c:v>4699</c:v>
                </c:pt>
                <c:pt idx="116">
                  <c:v>6790</c:v>
                </c:pt>
                <c:pt idx="117" formatCode="General">
                  <c:v>576</c:v>
                </c:pt>
                <c:pt idx="118">
                  <c:v>1526</c:v>
                </c:pt>
                <c:pt idx="119">
                  <c:v>1358</c:v>
                </c:pt>
                <c:pt idx="120">
                  <c:v>16936</c:v>
                </c:pt>
                <c:pt idx="121">
                  <c:v>11549</c:v>
                </c:pt>
                <c:pt idx="122" formatCode="General">
                  <c:v>860</c:v>
                </c:pt>
                <c:pt idx="123">
                  <c:v>22209</c:v>
                </c:pt>
                <c:pt idx="124">
                  <c:v>32459</c:v>
                </c:pt>
                <c:pt idx="125">
                  <c:v>6296</c:v>
                </c:pt>
                <c:pt idx="126">
                  <c:v>5803</c:v>
                </c:pt>
                <c:pt idx="127">
                  <c:v>3497</c:v>
                </c:pt>
                <c:pt idx="128">
                  <c:v>2406</c:v>
                </c:pt>
                <c:pt idx="129">
                  <c:v>7914</c:v>
                </c:pt>
                <c:pt idx="130">
                  <c:v>3242</c:v>
                </c:pt>
                <c:pt idx="131">
                  <c:v>577</c:v>
                </c:pt>
                <c:pt idx="132">
                  <c:v>14955</c:v>
                </c:pt>
                <c:pt idx="133">
                  <c:v>3912</c:v>
                </c:pt>
                <c:pt idx="134">
                  <c:v>16418</c:v>
                </c:pt>
                <c:pt idx="135">
                  <c:v>7012</c:v>
                </c:pt>
                <c:pt idx="136" formatCode="General">
                  <c:v>531</c:v>
                </c:pt>
                <c:pt idx="137">
                  <c:v>5025</c:v>
                </c:pt>
                <c:pt idx="138">
                  <c:v>1223</c:v>
                </c:pt>
                <c:pt idx="139">
                  <c:v>1902</c:v>
                </c:pt>
                <c:pt idx="140">
                  <c:v>1371</c:v>
                </c:pt>
                <c:pt idx="141" formatCode="General">
                  <c:v>612</c:v>
                </c:pt>
                <c:pt idx="142">
                  <c:v>2727</c:v>
                </c:pt>
                <c:pt idx="143">
                  <c:v>7325</c:v>
                </c:pt>
                <c:pt idx="144">
                  <c:v>4784</c:v>
                </c:pt>
                <c:pt idx="145">
                  <c:v>42770</c:v>
                </c:pt>
                <c:pt idx="146">
                  <c:v>1676</c:v>
                </c:pt>
                <c:pt idx="147">
                  <c:v>1586</c:v>
                </c:pt>
                <c:pt idx="148">
                  <c:v>2718</c:v>
                </c:pt>
                <c:pt idx="149">
                  <c:v>2718</c:v>
                </c:pt>
                <c:pt idx="150">
                  <c:v>11833</c:v>
                </c:pt>
                <c:pt idx="151">
                  <c:v>18702</c:v>
                </c:pt>
                <c:pt idx="152">
                  <c:v>8494</c:v>
                </c:pt>
                <c:pt idx="153">
                  <c:v>8494</c:v>
                </c:pt>
                <c:pt idx="154">
                  <c:v>88</c:v>
                </c:pt>
                <c:pt idx="155">
                  <c:v>1045</c:v>
                </c:pt>
                <c:pt idx="156">
                  <c:v>1778</c:v>
                </c:pt>
                <c:pt idx="157">
                  <c:v>5477</c:v>
                </c:pt>
                <c:pt idx="158">
                  <c:v>5732</c:v>
                </c:pt>
                <c:pt idx="159">
                  <c:v>3678</c:v>
                </c:pt>
                <c:pt idx="160">
                  <c:v>1071</c:v>
                </c:pt>
                <c:pt idx="161">
                  <c:v>13936</c:v>
                </c:pt>
                <c:pt idx="162">
                  <c:v>18929</c:v>
                </c:pt>
                <c:pt idx="163">
                  <c:v>3418</c:v>
                </c:pt>
                <c:pt idx="164">
                  <c:v>3421</c:v>
                </c:pt>
                <c:pt idx="165">
                  <c:v>2790</c:v>
                </c:pt>
                <c:pt idx="166">
                  <c:v>1311</c:v>
                </c:pt>
                <c:pt idx="167">
                  <c:v>31196</c:v>
                </c:pt>
                <c:pt idx="168" formatCode="General">
                  <c:v>668</c:v>
                </c:pt>
                <c:pt idx="169">
                  <c:v>9371</c:v>
                </c:pt>
                <c:pt idx="170">
                  <c:v>3959</c:v>
                </c:pt>
                <c:pt idx="171">
                  <c:v>7568</c:v>
                </c:pt>
                <c:pt idx="172">
                  <c:v>10931</c:v>
                </c:pt>
                <c:pt idx="173" formatCode="General">
                  <c:v>853</c:v>
                </c:pt>
                <c:pt idx="174">
                  <c:v>1572</c:v>
                </c:pt>
                <c:pt idx="175">
                  <c:v>1514</c:v>
                </c:pt>
                <c:pt idx="176">
                  <c:v>19006</c:v>
                </c:pt>
                <c:pt idx="177">
                  <c:v>23392</c:v>
                </c:pt>
                <c:pt idx="178">
                  <c:v>16912</c:v>
                </c:pt>
                <c:pt idx="179">
                  <c:v>1234</c:v>
                </c:pt>
                <c:pt idx="180">
                  <c:v>14884</c:v>
                </c:pt>
                <c:pt idx="181">
                  <c:v>6239</c:v>
                </c:pt>
                <c:pt idx="182">
                  <c:v>6580</c:v>
                </c:pt>
                <c:pt idx="183" formatCode="General">
                  <c:v>772</c:v>
                </c:pt>
                <c:pt idx="184">
                  <c:v>2206</c:v>
                </c:pt>
                <c:pt idx="185" formatCode="General">
                  <c:v>726</c:v>
                </c:pt>
                <c:pt idx="186">
                  <c:v>34536</c:v>
                </c:pt>
                <c:pt idx="187">
                  <c:v>30925</c:v>
                </c:pt>
                <c:pt idx="188">
                  <c:v>5331</c:v>
                </c:pt>
                <c:pt idx="189">
                  <c:v>8352</c:v>
                </c:pt>
                <c:pt idx="190">
                  <c:v>5996</c:v>
                </c:pt>
                <c:pt idx="191">
                  <c:v>2701</c:v>
                </c:pt>
                <c:pt idx="192" formatCode="General">
                  <c:v>935</c:v>
                </c:pt>
                <c:pt idx="193">
                  <c:v>16756</c:v>
                </c:pt>
                <c:pt idx="194">
                  <c:v>12780</c:v>
                </c:pt>
                <c:pt idx="195">
                  <c:v>17368</c:v>
                </c:pt>
                <c:pt idx="196">
                  <c:v>11127</c:v>
                </c:pt>
                <c:pt idx="197">
                  <c:v>7082</c:v>
                </c:pt>
                <c:pt idx="198">
                  <c:v>42770</c:v>
                </c:pt>
                <c:pt idx="199">
                  <c:v>33629</c:v>
                </c:pt>
                <c:pt idx="200">
                  <c:v>9010</c:v>
                </c:pt>
                <c:pt idx="201">
                  <c:v>20243</c:v>
                </c:pt>
                <c:pt idx="202">
                  <c:v>37034</c:v>
                </c:pt>
                <c:pt idx="203">
                  <c:v>6354</c:v>
                </c:pt>
                <c:pt idx="204">
                  <c:v>32459</c:v>
                </c:pt>
                <c:pt idx="205">
                  <c:v>3104</c:v>
                </c:pt>
                <c:pt idx="206">
                  <c:v>17252</c:v>
                </c:pt>
                <c:pt idx="207">
                  <c:v>11657</c:v>
                </c:pt>
                <c:pt idx="208">
                  <c:v>10849</c:v>
                </c:pt>
                <c:pt idx="209">
                  <c:v>12674</c:v>
                </c:pt>
                <c:pt idx="210">
                  <c:v>18068</c:v>
                </c:pt>
                <c:pt idx="211">
                  <c:v>16936</c:v>
                </c:pt>
                <c:pt idx="212">
                  <c:v>3115</c:v>
                </c:pt>
                <c:pt idx="213">
                  <c:v>1526</c:v>
                </c:pt>
                <c:pt idx="214">
                  <c:v>31196</c:v>
                </c:pt>
                <c:pt idx="215">
                  <c:v>27185</c:v>
                </c:pt>
                <c:pt idx="216">
                  <c:v>6790</c:v>
                </c:pt>
                <c:pt idx="217">
                  <c:v>8169</c:v>
                </c:pt>
                <c:pt idx="218">
                  <c:v>6580</c:v>
                </c:pt>
                <c:pt idx="219">
                  <c:v>7589</c:v>
                </c:pt>
                <c:pt idx="220">
                  <c:v>7012</c:v>
                </c:pt>
                <c:pt idx="221">
                  <c:v>1920</c:v>
                </c:pt>
                <c:pt idx="222">
                  <c:v>6155</c:v>
                </c:pt>
                <c:pt idx="223">
                  <c:v>11051</c:v>
                </c:pt>
                <c:pt idx="224">
                  <c:v>4923</c:v>
                </c:pt>
                <c:pt idx="225">
                  <c:v>6296</c:v>
                </c:pt>
                <c:pt idx="226">
                  <c:v>9887</c:v>
                </c:pt>
                <c:pt idx="227">
                  <c:v>4514</c:v>
                </c:pt>
                <c:pt idx="228">
                  <c:v>1676</c:v>
                </c:pt>
                <c:pt idx="229">
                  <c:v>3821</c:v>
                </c:pt>
                <c:pt idx="230">
                  <c:v>3567</c:v>
                </c:pt>
                <c:pt idx="231">
                  <c:v>5803</c:v>
                </c:pt>
                <c:pt idx="232">
                  <c:v>11507</c:v>
                </c:pt>
                <c:pt idx="233">
                  <c:v>2172</c:v>
                </c:pt>
                <c:pt idx="234">
                  <c:v>18068</c:v>
                </c:pt>
                <c:pt idx="235">
                  <c:v>29732</c:v>
                </c:pt>
                <c:pt idx="236">
                  <c:v>5284</c:v>
                </c:pt>
                <c:pt idx="237">
                  <c:v>2727</c:v>
                </c:pt>
                <c:pt idx="238">
                  <c:v>16418</c:v>
                </c:pt>
                <c:pt idx="239" formatCode="General">
                  <c:v>860</c:v>
                </c:pt>
                <c:pt idx="240">
                  <c:v>9950</c:v>
                </c:pt>
                <c:pt idx="241">
                  <c:v>5331</c:v>
                </c:pt>
                <c:pt idx="242">
                  <c:v>29389</c:v>
                </c:pt>
                <c:pt idx="243">
                  <c:v>8837</c:v>
                </c:pt>
                <c:pt idx="244">
                  <c:v>669</c:v>
                </c:pt>
                <c:pt idx="245">
                  <c:v>15466</c:v>
                </c:pt>
                <c:pt idx="246">
                  <c:v>1694</c:v>
                </c:pt>
                <c:pt idx="247">
                  <c:v>3912</c:v>
                </c:pt>
                <c:pt idx="248">
                  <c:v>1753</c:v>
                </c:pt>
                <c:pt idx="249">
                  <c:v>13221</c:v>
                </c:pt>
                <c:pt idx="250">
                  <c:v>5965</c:v>
                </c:pt>
                <c:pt idx="251">
                  <c:v>18656</c:v>
                </c:pt>
                <c:pt idx="252">
                  <c:v>18068</c:v>
                </c:pt>
                <c:pt idx="253">
                  <c:v>4649</c:v>
                </c:pt>
                <c:pt idx="254">
                  <c:v>1774</c:v>
                </c:pt>
                <c:pt idx="255">
                  <c:v>16756</c:v>
                </c:pt>
                <c:pt idx="256">
                  <c:v>2349</c:v>
                </c:pt>
                <c:pt idx="257">
                  <c:v>1781</c:v>
                </c:pt>
                <c:pt idx="258">
                  <c:v>19006</c:v>
                </c:pt>
                <c:pt idx="259">
                  <c:v>34536</c:v>
                </c:pt>
                <c:pt idx="260">
                  <c:v>18929</c:v>
                </c:pt>
                <c:pt idx="261">
                  <c:v>42848</c:v>
                </c:pt>
                <c:pt idx="262">
                  <c:v>1003</c:v>
                </c:pt>
                <c:pt idx="263">
                  <c:v>6293</c:v>
                </c:pt>
                <c:pt idx="264" formatCode="General">
                  <c:v>865</c:v>
                </c:pt>
                <c:pt idx="265" formatCode="General">
                  <c:v>726</c:v>
                </c:pt>
                <c:pt idx="266" formatCode="General">
                  <c:v>489</c:v>
                </c:pt>
                <c:pt idx="267">
                  <c:v>3966</c:v>
                </c:pt>
                <c:pt idx="268">
                  <c:v>4365</c:v>
                </c:pt>
                <c:pt idx="269" formatCode="General">
                  <c:v>5774</c:v>
                </c:pt>
                <c:pt idx="270">
                  <c:v>91628</c:v>
                </c:pt>
                <c:pt idx="271">
                  <c:v>4629</c:v>
                </c:pt>
                <c:pt idx="272">
                  <c:v>11732</c:v>
                </c:pt>
                <c:pt idx="273">
                  <c:v>3242</c:v>
                </c:pt>
                <c:pt idx="274">
                  <c:v>11549</c:v>
                </c:pt>
                <c:pt idx="275">
                  <c:v>9750</c:v>
                </c:pt>
                <c:pt idx="276">
                  <c:v>6239</c:v>
                </c:pt>
                <c:pt idx="277">
                  <c:v>5732</c:v>
                </c:pt>
                <c:pt idx="278">
                  <c:v>10429</c:v>
                </c:pt>
                <c:pt idx="279">
                  <c:v>22209</c:v>
                </c:pt>
                <c:pt idx="280">
                  <c:v>2800</c:v>
                </c:pt>
                <c:pt idx="281">
                  <c:v>10693</c:v>
                </c:pt>
                <c:pt idx="282">
                  <c:v>1156</c:v>
                </c:pt>
                <c:pt idx="283">
                  <c:v>3816</c:v>
                </c:pt>
                <c:pt idx="284">
                  <c:v>4736</c:v>
                </c:pt>
                <c:pt idx="285">
                  <c:v>2654</c:v>
                </c:pt>
                <c:pt idx="286">
                  <c:v>776</c:v>
                </c:pt>
                <c:pt idx="287">
                  <c:v>5489</c:v>
                </c:pt>
                <c:pt idx="288">
                  <c:v>3762</c:v>
                </c:pt>
                <c:pt idx="289">
                  <c:v>22268</c:v>
                </c:pt>
                <c:pt idx="290">
                  <c:v>5893</c:v>
                </c:pt>
                <c:pt idx="291">
                  <c:v>11833</c:v>
                </c:pt>
                <c:pt idx="292">
                  <c:v>303</c:v>
                </c:pt>
                <c:pt idx="293">
                  <c:v>60233</c:v>
                </c:pt>
                <c:pt idx="294">
                  <c:v>32887</c:v>
                </c:pt>
                <c:pt idx="295">
                  <c:v>32375</c:v>
                </c:pt>
                <c:pt idx="296">
                  <c:v>42770</c:v>
                </c:pt>
                <c:pt idx="297">
                  <c:v>7082</c:v>
                </c:pt>
                <c:pt idx="298">
                  <c:v>38220</c:v>
                </c:pt>
                <c:pt idx="299">
                  <c:v>32459</c:v>
                </c:pt>
                <c:pt idx="300">
                  <c:v>37034</c:v>
                </c:pt>
                <c:pt idx="301">
                  <c:v>12521</c:v>
                </c:pt>
                <c:pt idx="302">
                  <c:v>9676</c:v>
                </c:pt>
                <c:pt idx="303">
                  <c:v>27185</c:v>
                </c:pt>
                <c:pt idx="304">
                  <c:v>66978</c:v>
                </c:pt>
                <c:pt idx="305">
                  <c:v>13958</c:v>
                </c:pt>
                <c:pt idx="306">
                  <c:v>1526</c:v>
                </c:pt>
                <c:pt idx="307">
                  <c:v>6354</c:v>
                </c:pt>
                <c:pt idx="308">
                  <c:v>10410</c:v>
                </c:pt>
                <c:pt idx="309">
                  <c:v>12674</c:v>
                </c:pt>
                <c:pt idx="310">
                  <c:v>10849</c:v>
                </c:pt>
                <c:pt idx="311">
                  <c:v>33629</c:v>
                </c:pt>
                <c:pt idx="312">
                  <c:v>16915</c:v>
                </c:pt>
                <c:pt idx="313">
                  <c:v>7012</c:v>
                </c:pt>
                <c:pt idx="314">
                  <c:v>2346</c:v>
                </c:pt>
                <c:pt idx="315">
                  <c:v>29732</c:v>
                </c:pt>
                <c:pt idx="316">
                  <c:v>10955</c:v>
                </c:pt>
                <c:pt idx="317">
                  <c:v>19005</c:v>
                </c:pt>
                <c:pt idx="318">
                  <c:v>22727</c:v>
                </c:pt>
                <c:pt idx="319">
                  <c:v>12780</c:v>
                </c:pt>
                <c:pt idx="320">
                  <c:v>8638</c:v>
                </c:pt>
                <c:pt idx="321">
                  <c:v>42848</c:v>
                </c:pt>
                <c:pt idx="322">
                  <c:v>1676</c:v>
                </c:pt>
                <c:pt idx="323">
                  <c:v>6269</c:v>
                </c:pt>
                <c:pt idx="324">
                  <c:v>20015</c:v>
                </c:pt>
                <c:pt idx="325">
                  <c:v>18656</c:v>
                </c:pt>
                <c:pt idx="326">
                  <c:v>24614</c:v>
                </c:pt>
                <c:pt idx="327">
                  <c:v>2489</c:v>
                </c:pt>
                <c:pt idx="328">
                  <c:v>20089</c:v>
                </c:pt>
                <c:pt idx="329">
                  <c:v>16936</c:v>
                </c:pt>
                <c:pt idx="330">
                  <c:v>62087</c:v>
                </c:pt>
                <c:pt idx="331">
                  <c:v>4883</c:v>
                </c:pt>
                <c:pt idx="332">
                  <c:v>4514</c:v>
                </c:pt>
                <c:pt idx="333">
                  <c:v>23549</c:v>
                </c:pt>
                <c:pt idx="334">
                  <c:v>18184</c:v>
                </c:pt>
                <c:pt idx="335">
                  <c:v>4667</c:v>
                </c:pt>
                <c:pt idx="336">
                  <c:v>9887</c:v>
                </c:pt>
                <c:pt idx="337">
                  <c:v>17368</c:v>
                </c:pt>
                <c:pt idx="338">
                  <c:v>31196</c:v>
                </c:pt>
                <c:pt idx="339">
                  <c:v>9950</c:v>
                </c:pt>
                <c:pt idx="340">
                  <c:v>2922</c:v>
                </c:pt>
                <c:pt idx="341">
                  <c:v>5803</c:v>
                </c:pt>
                <c:pt idx="342">
                  <c:v>2707</c:v>
                </c:pt>
                <c:pt idx="343">
                  <c:v>1834</c:v>
                </c:pt>
                <c:pt idx="344">
                  <c:v>29389</c:v>
                </c:pt>
                <c:pt idx="345">
                  <c:v>7562</c:v>
                </c:pt>
                <c:pt idx="346">
                  <c:v>1939</c:v>
                </c:pt>
                <c:pt idx="347">
                  <c:v>10687</c:v>
                </c:pt>
                <c:pt idx="348">
                  <c:v>17252</c:v>
                </c:pt>
                <c:pt idx="349" formatCode="General">
                  <c:v>604</c:v>
                </c:pt>
                <c:pt idx="350">
                  <c:v>887</c:v>
                </c:pt>
                <c:pt idx="351">
                  <c:v>19371</c:v>
                </c:pt>
                <c:pt idx="352">
                  <c:v>22209</c:v>
                </c:pt>
                <c:pt idx="353" formatCode="General">
                  <c:v>860</c:v>
                </c:pt>
                <c:pt idx="354">
                  <c:v>14707</c:v>
                </c:pt>
                <c:pt idx="355">
                  <c:v>86676</c:v>
                </c:pt>
                <c:pt idx="356">
                  <c:v>2349</c:v>
                </c:pt>
                <c:pt idx="357">
                  <c:v>3104</c:v>
                </c:pt>
                <c:pt idx="358">
                  <c:v>1920</c:v>
                </c:pt>
                <c:pt idx="359">
                  <c:v>20243</c:v>
                </c:pt>
                <c:pt idx="360">
                  <c:v>8622</c:v>
                </c:pt>
                <c:pt idx="361">
                  <c:v>1281</c:v>
                </c:pt>
                <c:pt idx="362">
                  <c:v>9950</c:v>
                </c:pt>
                <c:pt idx="363">
                  <c:v>12620</c:v>
                </c:pt>
                <c:pt idx="364">
                  <c:v>16756</c:v>
                </c:pt>
                <c:pt idx="365">
                  <c:v>34536</c:v>
                </c:pt>
                <c:pt idx="366" formatCode="General">
                  <c:v>726</c:v>
                </c:pt>
                <c:pt idx="367">
                  <c:v>3845</c:v>
                </c:pt>
                <c:pt idx="368">
                  <c:v>4372</c:v>
                </c:pt>
                <c:pt idx="369">
                  <c:v>9891</c:v>
                </c:pt>
                <c:pt idx="370">
                  <c:v>2800</c:v>
                </c:pt>
                <c:pt idx="371">
                  <c:v>11859</c:v>
                </c:pt>
                <c:pt idx="372">
                  <c:v>8075</c:v>
                </c:pt>
                <c:pt idx="373">
                  <c:v>2827</c:v>
                </c:pt>
                <c:pt idx="374">
                  <c:v>5824</c:v>
                </c:pt>
                <c:pt idx="375">
                  <c:v>3816</c:v>
                </c:pt>
                <c:pt idx="376">
                  <c:v>42770</c:v>
                </c:pt>
                <c:pt idx="377">
                  <c:v>2022</c:v>
                </c:pt>
                <c:pt idx="378">
                  <c:v>35698</c:v>
                </c:pt>
                <c:pt idx="379" formatCode="General">
                  <c:v>50</c:v>
                </c:pt>
                <c:pt idx="380">
                  <c:v>4826</c:v>
                </c:pt>
                <c:pt idx="381">
                  <c:v>13075</c:v>
                </c:pt>
                <c:pt idx="382">
                  <c:v>32459</c:v>
                </c:pt>
                <c:pt idx="383">
                  <c:v>13061</c:v>
                </c:pt>
                <c:pt idx="384">
                  <c:v>11127</c:v>
                </c:pt>
                <c:pt idx="385">
                  <c:v>11732</c:v>
                </c:pt>
                <c:pt idx="386">
                  <c:v>1511</c:v>
                </c:pt>
                <c:pt idx="387">
                  <c:v>5477</c:v>
                </c:pt>
                <c:pt idx="388">
                  <c:v>153</c:v>
                </c:pt>
                <c:pt idx="389">
                  <c:v>5331</c:v>
                </c:pt>
                <c:pt idx="391">
                  <c:v>6212</c:v>
                </c:pt>
                <c:pt idx="392">
                  <c:v>8573</c:v>
                </c:pt>
                <c:pt idx="393">
                  <c:v>7082</c:v>
                </c:pt>
                <c:pt idx="394">
                  <c:v>8182</c:v>
                </c:pt>
                <c:pt idx="395">
                  <c:v>12470</c:v>
                </c:pt>
                <c:pt idx="396">
                  <c:v>9349</c:v>
                </c:pt>
                <c:pt idx="397">
                  <c:v>31196</c:v>
                </c:pt>
                <c:pt idx="398">
                  <c:v>35546</c:v>
                </c:pt>
                <c:pt idx="399">
                  <c:v>15237</c:v>
                </c:pt>
                <c:pt idx="400">
                  <c:v>7789</c:v>
                </c:pt>
                <c:pt idx="401">
                  <c:v>18656</c:v>
                </c:pt>
                <c:pt idx="402">
                  <c:v>13007</c:v>
                </c:pt>
                <c:pt idx="403">
                  <c:v>16915</c:v>
                </c:pt>
                <c:pt idx="404">
                  <c:v>12114</c:v>
                </c:pt>
                <c:pt idx="405">
                  <c:v>1526</c:v>
                </c:pt>
                <c:pt idx="406">
                  <c:v>62087</c:v>
                </c:pt>
                <c:pt idx="407">
                  <c:v>34536</c:v>
                </c:pt>
                <c:pt idx="408">
                  <c:v>35698</c:v>
                </c:pt>
                <c:pt idx="409">
                  <c:v>7012</c:v>
                </c:pt>
                <c:pt idx="410">
                  <c:v>12674</c:v>
                </c:pt>
                <c:pt idx="411">
                  <c:v>9701</c:v>
                </c:pt>
                <c:pt idx="412">
                  <c:v>10751</c:v>
                </c:pt>
                <c:pt idx="413">
                  <c:v>42848</c:v>
                </c:pt>
                <c:pt idx="414">
                  <c:v>7251</c:v>
                </c:pt>
                <c:pt idx="415">
                  <c:v>6354</c:v>
                </c:pt>
                <c:pt idx="416">
                  <c:v>24591</c:v>
                </c:pt>
                <c:pt idx="417">
                  <c:v>17303</c:v>
                </c:pt>
                <c:pt idx="418">
                  <c:v>5377</c:v>
                </c:pt>
                <c:pt idx="419">
                  <c:v>9588</c:v>
                </c:pt>
                <c:pt idx="420">
                  <c:v>23805</c:v>
                </c:pt>
                <c:pt idx="421">
                  <c:v>5687</c:v>
                </c:pt>
                <c:pt idx="422">
                  <c:v>42846</c:v>
                </c:pt>
                <c:pt idx="423">
                  <c:v>86676</c:v>
                </c:pt>
                <c:pt idx="424">
                  <c:v>66978</c:v>
                </c:pt>
                <c:pt idx="425">
                  <c:v>6506</c:v>
                </c:pt>
                <c:pt idx="426">
                  <c:v>20015</c:v>
                </c:pt>
                <c:pt idx="427">
                  <c:v>20089</c:v>
                </c:pt>
                <c:pt idx="428">
                  <c:v>36455</c:v>
                </c:pt>
                <c:pt idx="429">
                  <c:v>8638</c:v>
                </c:pt>
                <c:pt idx="430">
                  <c:v>4883</c:v>
                </c:pt>
                <c:pt idx="431">
                  <c:v>19898</c:v>
                </c:pt>
                <c:pt idx="432">
                  <c:v>4798</c:v>
                </c:pt>
                <c:pt idx="433">
                  <c:v>54008</c:v>
                </c:pt>
                <c:pt idx="434">
                  <c:v>2913</c:v>
                </c:pt>
                <c:pt idx="435">
                  <c:v>1676</c:v>
                </c:pt>
                <c:pt idx="436">
                  <c:v>10723</c:v>
                </c:pt>
                <c:pt idx="437">
                  <c:v>60233</c:v>
                </c:pt>
                <c:pt idx="438" formatCode="General">
                  <c:v>278</c:v>
                </c:pt>
                <c:pt idx="439">
                  <c:v>3106</c:v>
                </c:pt>
                <c:pt idx="440">
                  <c:v>7980</c:v>
                </c:pt>
                <c:pt idx="441">
                  <c:v>68841</c:v>
                </c:pt>
                <c:pt idx="442">
                  <c:v>6296</c:v>
                </c:pt>
                <c:pt idx="443">
                  <c:v>33629</c:v>
                </c:pt>
                <c:pt idx="444">
                  <c:v>18398</c:v>
                </c:pt>
                <c:pt idx="445">
                  <c:v>29674</c:v>
                </c:pt>
                <c:pt idx="446">
                  <c:v>27919</c:v>
                </c:pt>
                <c:pt idx="447">
                  <c:v>29389</c:v>
                </c:pt>
                <c:pt idx="448">
                  <c:v>3826</c:v>
                </c:pt>
                <c:pt idx="449">
                  <c:v>4052</c:v>
                </c:pt>
                <c:pt idx="450">
                  <c:v>7011</c:v>
                </c:pt>
                <c:pt idx="451">
                  <c:v>19881</c:v>
                </c:pt>
                <c:pt idx="452">
                  <c:v>5803</c:v>
                </c:pt>
                <c:pt idx="453">
                  <c:v>2029</c:v>
                </c:pt>
                <c:pt idx="454">
                  <c:v>1418</c:v>
                </c:pt>
                <c:pt idx="455">
                  <c:v>22209</c:v>
                </c:pt>
                <c:pt idx="456">
                  <c:v>5149</c:v>
                </c:pt>
                <c:pt idx="457">
                  <c:v>1483</c:v>
                </c:pt>
                <c:pt idx="458">
                  <c:v>7763</c:v>
                </c:pt>
                <c:pt idx="459">
                  <c:v>16845</c:v>
                </c:pt>
                <c:pt idx="460">
                  <c:v>9853</c:v>
                </c:pt>
                <c:pt idx="461">
                  <c:v>53161</c:v>
                </c:pt>
                <c:pt idx="462">
                  <c:v>23935</c:v>
                </c:pt>
                <c:pt idx="463">
                  <c:v>4391</c:v>
                </c:pt>
                <c:pt idx="464">
                  <c:v>38220</c:v>
                </c:pt>
                <c:pt idx="465">
                  <c:v>11176</c:v>
                </c:pt>
                <c:pt idx="466">
                  <c:v>11859</c:v>
                </c:pt>
                <c:pt idx="467">
                  <c:v>19457</c:v>
                </c:pt>
                <c:pt idx="468">
                  <c:v>79094</c:v>
                </c:pt>
                <c:pt idx="469">
                  <c:v>2638</c:v>
                </c:pt>
                <c:pt idx="470">
                  <c:v>42770</c:v>
                </c:pt>
                <c:pt idx="471">
                  <c:v>1003</c:v>
                </c:pt>
                <c:pt idx="472">
                  <c:v>19005</c:v>
                </c:pt>
                <c:pt idx="473">
                  <c:v>16936</c:v>
                </c:pt>
                <c:pt idx="474">
                  <c:v>8573</c:v>
                </c:pt>
                <c:pt idx="475">
                  <c:v>32887</c:v>
                </c:pt>
                <c:pt idx="476">
                  <c:v>9950</c:v>
                </c:pt>
                <c:pt idx="477">
                  <c:v>13075</c:v>
                </c:pt>
                <c:pt idx="478">
                  <c:v>32375</c:v>
                </c:pt>
                <c:pt idx="479">
                  <c:v>3816</c:v>
                </c:pt>
                <c:pt idx="480">
                  <c:v>30925</c:v>
                </c:pt>
                <c:pt idx="481">
                  <c:v>13911</c:v>
                </c:pt>
                <c:pt idx="482">
                  <c:v>2277</c:v>
                </c:pt>
                <c:pt idx="483">
                  <c:v>4558</c:v>
                </c:pt>
                <c:pt idx="484">
                  <c:v>24552</c:v>
                </c:pt>
                <c:pt idx="485">
                  <c:v>22727</c:v>
                </c:pt>
                <c:pt idx="486">
                  <c:v>7514</c:v>
                </c:pt>
                <c:pt idx="487">
                  <c:v>2349</c:v>
                </c:pt>
                <c:pt idx="488">
                  <c:v>463</c:v>
                </c:pt>
                <c:pt idx="489">
                  <c:v>13380</c:v>
                </c:pt>
                <c:pt idx="490">
                  <c:v>3901</c:v>
                </c:pt>
                <c:pt idx="491">
                  <c:v>9887</c:v>
                </c:pt>
                <c:pt idx="492">
                  <c:v>13061</c:v>
                </c:pt>
                <c:pt idx="493">
                  <c:v>7082</c:v>
                </c:pt>
                <c:pt idx="494">
                  <c:v>7183</c:v>
                </c:pt>
                <c:pt idx="495">
                  <c:v>10751</c:v>
                </c:pt>
                <c:pt idx="496">
                  <c:v>62089</c:v>
                </c:pt>
                <c:pt idx="497">
                  <c:v>13520</c:v>
                </c:pt>
                <c:pt idx="498">
                  <c:v>18840</c:v>
                </c:pt>
                <c:pt idx="499">
                  <c:v>15170</c:v>
                </c:pt>
                <c:pt idx="500">
                  <c:v>31196</c:v>
                </c:pt>
                <c:pt idx="501">
                  <c:v>33629</c:v>
                </c:pt>
                <c:pt idx="502">
                  <c:v>4838</c:v>
                </c:pt>
                <c:pt idx="503">
                  <c:v>19898</c:v>
                </c:pt>
                <c:pt idx="504">
                  <c:v>9701</c:v>
                </c:pt>
                <c:pt idx="505">
                  <c:v>62089</c:v>
                </c:pt>
                <c:pt idx="506">
                  <c:v>42848</c:v>
                </c:pt>
                <c:pt idx="507">
                  <c:v>68841</c:v>
                </c:pt>
                <c:pt idx="508">
                  <c:v>66978</c:v>
                </c:pt>
                <c:pt idx="509">
                  <c:v>34536</c:v>
                </c:pt>
                <c:pt idx="510">
                  <c:v>1526</c:v>
                </c:pt>
                <c:pt idx="511">
                  <c:v>5377</c:v>
                </c:pt>
                <c:pt idx="512">
                  <c:v>42846</c:v>
                </c:pt>
                <c:pt idx="513">
                  <c:v>12114</c:v>
                </c:pt>
                <c:pt idx="514">
                  <c:v>35698</c:v>
                </c:pt>
                <c:pt idx="515">
                  <c:v>16882</c:v>
                </c:pt>
                <c:pt idx="516">
                  <c:v>5033</c:v>
                </c:pt>
                <c:pt idx="517">
                  <c:v>7012</c:v>
                </c:pt>
                <c:pt idx="518">
                  <c:v>5687</c:v>
                </c:pt>
                <c:pt idx="519">
                  <c:v>1094</c:v>
                </c:pt>
                <c:pt idx="520">
                  <c:v>12674</c:v>
                </c:pt>
                <c:pt idx="521">
                  <c:v>1958</c:v>
                </c:pt>
                <c:pt idx="522">
                  <c:v>2226</c:v>
                </c:pt>
                <c:pt idx="523">
                  <c:v>35236</c:v>
                </c:pt>
                <c:pt idx="524">
                  <c:v>9994</c:v>
                </c:pt>
                <c:pt idx="525">
                  <c:v>33321</c:v>
                </c:pt>
                <c:pt idx="526">
                  <c:v>19457</c:v>
                </c:pt>
                <c:pt idx="527">
                  <c:v>4573</c:v>
                </c:pt>
                <c:pt idx="528">
                  <c:v>25199</c:v>
                </c:pt>
                <c:pt idx="529">
                  <c:v>13911</c:v>
                </c:pt>
                <c:pt idx="530">
                  <c:v>79094</c:v>
                </c:pt>
                <c:pt idx="531">
                  <c:v>54008</c:v>
                </c:pt>
                <c:pt idx="532">
                  <c:v>67291</c:v>
                </c:pt>
                <c:pt idx="533">
                  <c:v>7763</c:v>
                </c:pt>
                <c:pt idx="534">
                  <c:v>33629</c:v>
                </c:pt>
                <c:pt idx="535">
                  <c:v>14418</c:v>
                </c:pt>
                <c:pt idx="536">
                  <c:v>3816</c:v>
                </c:pt>
                <c:pt idx="537">
                  <c:v>16845</c:v>
                </c:pt>
                <c:pt idx="538">
                  <c:v>18656</c:v>
                </c:pt>
                <c:pt idx="539">
                  <c:v>31128</c:v>
                </c:pt>
                <c:pt idx="540">
                  <c:v>53161</c:v>
                </c:pt>
                <c:pt idx="541">
                  <c:v>15611</c:v>
                </c:pt>
                <c:pt idx="542">
                  <c:v>24591</c:v>
                </c:pt>
                <c:pt idx="543">
                  <c:v>5531</c:v>
                </c:pt>
                <c:pt idx="544">
                  <c:v>6269</c:v>
                </c:pt>
                <c:pt idx="545">
                  <c:v>86676</c:v>
                </c:pt>
                <c:pt idx="546">
                  <c:v>9187</c:v>
                </c:pt>
                <c:pt idx="547">
                  <c:v>2722</c:v>
                </c:pt>
                <c:pt idx="548">
                  <c:v>1410</c:v>
                </c:pt>
                <c:pt idx="549">
                  <c:v>1123</c:v>
                </c:pt>
                <c:pt idx="550">
                  <c:v>9349</c:v>
                </c:pt>
                <c:pt idx="551">
                  <c:v>29674</c:v>
                </c:pt>
                <c:pt idx="552">
                  <c:v>3064</c:v>
                </c:pt>
                <c:pt idx="553">
                  <c:v>17368</c:v>
                </c:pt>
                <c:pt idx="554">
                  <c:v>6241</c:v>
                </c:pt>
                <c:pt idx="555">
                  <c:v>4504</c:v>
                </c:pt>
                <c:pt idx="556">
                  <c:v>26368</c:v>
                </c:pt>
                <c:pt idx="557">
                  <c:v>15393</c:v>
                </c:pt>
                <c:pt idx="558">
                  <c:v>7640</c:v>
                </c:pt>
                <c:pt idx="559">
                  <c:v>804</c:v>
                </c:pt>
                <c:pt idx="560">
                  <c:v>28293</c:v>
                </c:pt>
                <c:pt idx="561">
                  <c:v>29389</c:v>
                </c:pt>
                <c:pt idx="562">
                  <c:v>11859</c:v>
                </c:pt>
                <c:pt idx="563">
                  <c:v>8182</c:v>
                </c:pt>
                <c:pt idx="564">
                  <c:v>19656</c:v>
                </c:pt>
                <c:pt idx="565">
                  <c:v>31815</c:v>
                </c:pt>
                <c:pt idx="566">
                  <c:v>8573</c:v>
                </c:pt>
                <c:pt idx="567">
                  <c:v>30926</c:v>
                </c:pt>
                <c:pt idx="568" formatCode="General">
                  <c:v>278</c:v>
                </c:pt>
                <c:pt idx="569">
                  <c:v>24552</c:v>
                </c:pt>
                <c:pt idx="570">
                  <c:v>8256</c:v>
                </c:pt>
                <c:pt idx="571">
                  <c:v>34955</c:v>
                </c:pt>
                <c:pt idx="572">
                  <c:v>20089</c:v>
                </c:pt>
                <c:pt idx="573">
                  <c:v>10316</c:v>
                </c:pt>
                <c:pt idx="574">
                  <c:v>6281</c:v>
                </c:pt>
                <c:pt idx="575">
                  <c:v>72441</c:v>
                </c:pt>
                <c:pt idx="576">
                  <c:v>30584</c:v>
                </c:pt>
                <c:pt idx="577">
                  <c:v>10710</c:v>
                </c:pt>
                <c:pt idx="578">
                  <c:v>24815</c:v>
                </c:pt>
                <c:pt idx="579">
                  <c:v>20015</c:v>
                </c:pt>
                <c:pt idx="580">
                  <c:v>11359</c:v>
                </c:pt>
                <c:pt idx="581">
                  <c:v>28447</c:v>
                </c:pt>
                <c:pt idx="582">
                  <c:v>842</c:v>
                </c:pt>
                <c:pt idx="583">
                  <c:v>25434</c:v>
                </c:pt>
                <c:pt idx="584">
                  <c:v>32825</c:v>
                </c:pt>
                <c:pt idx="585">
                  <c:v>9891</c:v>
                </c:pt>
                <c:pt idx="586" formatCode="General">
                  <c:v>734</c:v>
                </c:pt>
                <c:pt idx="587">
                  <c:v>26262</c:v>
                </c:pt>
                <c:pt idx="588">
                  <c:v>33598</c:v>
                </c:pt>
                <c:pt idx="589">
                  <c:v>3350</c:v>
                </c:pt>
                <c:pt idx="590">
                  <c:v>867</c:v>
                </c:pt>
                <c:pt idx="591">
                  <c:v>5803</c:v>
                </c:pt>
                <c:pt idx="592">
                  <c:v>35236</c:v>
                </c:pt>
                <c:pt idx="593">
                  <c:v>28111</c:v>
                </c:pt>
                <c:pt idx="594">
                  <c:v>10751</c:v>
                </c:pt>
                <c:pt idx="595">
                  <c:v>15022</c:v>
                </c:pt>
                <c:pt idx="596">
                  <c:v>7082</c:v>
                </c:pt>
                <c:pt idx="597">
                  <c:v>18592</c:v>
                </c:pt>
                <c:pt idx="598">
                  <c:v>8106</c:v>
                </c:pt>
                <c:pt idx="599">
                  <c:v>67291</c:v>
                </c:pt>
                <c:pt idx="600">
                  <c:v>91515</c:v>
                </c:pt>
                <c:pt idx="601">
                  <c:v>4253</c:v>
                </c:pt>
                <c:pt idx="602">
                  <c:v>14243</c:v>
                </c:pt>
                <c:pt idx="603">
                  <c:v>68842</c:v>
                </c:pt>
                <c:pt idx="604">
                  <c:v>3924</c:v>
                </c:pt>
                <c:pt idx="605">
                  <c:v>3138</c:v>
                </c:pt>
                <c:pt idx="606">
                  <c:v>5061</c:v>
                </c:pt>
                <c:pt idx="607">
                  <c:v>51405</c:v>
                </c:pt>
                <c:pt idx="608">
                  <c:v>42848</c:v>
                </c:pt>
                <c:pt idx="609">
                  <c:v>5687</c:v>
                </c:pt>
                <c:pt idx="610">
                  <c:v>26368</c:v>
                </c:pt>
                <c:pt idx="611">
                  <c:v>19898</c:v>
                </c:pt>
                <c:pt idx="612">
                  <c:v>31128</c:v>
                </c:pt>
                <c:pt idx="613">
                  <c:v>31196</c:v>
                </c:pt>
                <c:pt idx="614">
                  <c:v>13911</c:v>
                </c:pt>
                <c:pt idx="615">
                  <c:v>37799</c:v>
                </c:pt>
                <c:pt idx="616">
                  <c:v>5114</c:v>
                </c:pt>
                <c:pt idx="617">
                  <c:v>79094</c:v>
                </c:pt>
                <c:pt idx="618">
                  <c:v>69866</c:v>
                </c:pt>
                <c:pt idx="619">
                  <c:v>2270</c:v>
                </c:pt>
                <c:pt idx="620">
                  <c:v>5205</c:v>
                </c:pt>
                <c:pt idx="621">
                  <c:v>14418</c:v>
                </c:pt>
                <c:pt idx="622">
                  <c:v>28447</c:v>
                </c:pt>
                <c:pt idx="623">
                  <c:v>35698</c:v>
                </c:pt>
                <c:pt idx="624">
                  <c:v>9187</c:v>
                </c:pt>
                <c:pt idx="625">
                  <c:v>86676</c:v>
                </c:pt>
                <c:pt idx="626">
                  <c:v>19284</c:v>
                </c:pt>
                <c:pt idx="627">
                  <c:v>53161</c:v>
                </c:pt>
                <c:pt idx="628">
                  <c:v>54008</c:v>
                </c:pt>
                <c:pt idx="629">
                  <c:v>12674</c:v>
                </c:pt>
                <c:pt idx="630">
                  <c:v>20038</c:v>
                </c:pt>
                <c:pt idx="631">
                  <c:v>10680</c:v>
                </c:pt>
                <c:pt idx="632">
                  <c:v>16882</c:v>
                </c:pt>
                <c:pt idx="633">
                  <c:v>7924</c:v>
                </c:pt>
                <c:pt idx="634">
                  <c:v>2601</c:v>
                </c:pt>
                <c:pt idx="635">
                  <c:v>99932</c:v>
                </c:pt>
                <c:pt idx="636">
                  <c:v>8083</c:v>
                </c:pt>
                <c:pt idx="637">
                  <c:v>6169</c:v>
                </c:pt>
                <c:pt idx="638">
                  <c:v>6646</c:v>
                </c:pt>
                <c:pt idx="639">
                  <c:v>10136</c:v>
                </c:pt>
                <c:pt idx="640">
                  <c:v>19371</c:v>
                </c:pt>
                <c:pt idx="641">
                  <c:v>15554</c:v>
                </c:pt>
                <c:pt idx="642">
                  <c:v>12855</c:v>
                </c:pt>
                <c:pt idx="643">
                  <c:v>18656</c:v>
                </c:pt>
                <c:pt idx="644">
                  <c:v>8066</c:v>
                </c:pt>
                <c:pt idx="645">
                  <c:v>6296</c:v>
                </c:pt>
                <c:pt idx="646">
                  <c:v>1526</c:v>
                </c:pt>
                <c:pt idx="647">
                  <c:v>32825</c:v>
                </c:pt>
                <c:pt idx="648">
                  <c:v>29674</c:v>
                </c:pt>
                <c:pt idx="649">
                  <c:v>33598</c:v>
                </c:pt>
                <c:pt idx="650">
                  <c:v>5389</c:v>
                </c:pt>
                <c:pt idx="651">
                  <c:v>18840</c:v>
                </c:pt>
                <c:pt idx="652">
                  <c:v>10316</c:v>
                </c:pt>
                <c:pt idx="653">
                  <c:v>33629</c:v>
                </c:pt>
                <c:pt idx="654">
                  <c:v>3094</c:v>
                </c:pt>
                <c:pt idx="655">
                  <c:v>7465</c:v>
                </c:pt>
                <c:pt idx="656">
                  <c:v>15753</c:v>
                </c:pt>
                <c:pt idx="657">
                  <c:v>34955</c:v>
                </c:pt>
                <c:pt idx="658">
                  <c:v>24552</c:v>
                </c:pt>
                <c:pt idx="659">
                  <c:v>12933</c:v>
                </c:pt>
                <c:pt idx="660">
                  <c:v>3834</c:v>
                </c:pt>
                <c:pt idx="661">
                  <c:v>11006</c:v>
                </c:pt>
                <c:pt idx="662">
                  <c:v>15393</c:v>
                </c:pt>
                <c:pt idx="663">
                  <c:v>3754</c:v>
                </c:pt>
                <c:pt idx="664">
                  <c:v>2944</c:v>
                </c:pt>
                <c:pt idx="665">
                  <c:v>12114</c:v>
                </c:pt>
                <c:pt idx="666">
                  <c:v>4838</c:v>
                </c:pt>
                <c:pt idx="667">
                  <c:v>8313</c:v>
                </c:pt>
                <c:pt idx="668">
                  <c:v>8573</c:v>
                </c:pt>
                <c:pt idx="669">
                  <c:v>29389</c:v>
                </c:pt>
                <c:pt idx="670">
                  <c:v>11859</c:v>
                </c:pt>
                <c:pt idx="671">
                  <c:v>3074</c:v>
                </c:pt>
                <c:pt idx="672">
                  <c:v>12738</c:v>
                </c:pt>
                <c:pt idx="673">
                  <c:v>94750</c:v>
                </c:pt>
                <c:pt idx="674">
                  <c:v>5890</c:v>
                </c:pt>
                <c:pt idx="675">
                  <c:v>1797</c:v>
                </c:pt>
                <c:pt idx="676">
                  <c:v>1958</c:v>
                </c:pt>
                <c:pt idx="677">
                  <c:v>30584</c:v>
                </c:pt>
                <c:pt idx="678">
                  <c:v>29732</c:v>
                </c:pt>
                <c:pt idx="679">
                  <c:v>6281</c:v>
                </c:pt>
                <c:pt idx="680">
                  <c:v>72441</c:v>
                </c:pt>
                <c:pt idx="681">
                  <c:v>9891</c:v>
                </c:pt>
                <c:pt idx="682">
                  <c:v>10429</c:v>
                </c:pt>
                <c:pt idx="683">
                  <c:v>1862</c:v>
                </c:pt>
                <c:pt idx="684">
                  <c:v>13598</c:v>
                </c:pt>
                <c:pt idx="685">
                  <c:v>8204</c:v>
                </c:pt>
                <c:pt idx="686">
                  <c:v>47193</c:v>
                </c:pt>
                <c:pt idx="687">
                  <c:v>16131</c:v>
                </c:pt>
                <c:pt idx="688">
                  <c:v>33321</c:v>
                </c:pt>
                <c:pt idx="689">
                  <c:v>17686</c:v>
                </c:pt>
                <c:pt idx="690">
                  <c:v>1060</c:v>
                </c:pt>
                <c:pt idx="691">
                  <c:v>31815</c:v>
                </c:pt>
                <c:pt idx="692">
                  <c:v>43339</c:v>
                </c:pt>
                <c:pt idx="693">
                  <c:v>7082</c:v>
                </c:pt>
                <c:pt idx="694">
                  <c:v>35236</c:v>
                </c:pt>
                <c:pt idx="695">
                  <c:v>28111</c:v>
                </c:pt>
                <c:pt idx="696">
                  <c:v>42848</c:v>
                </c:pt>
                <c:pt idx="697">
                  <c:v>14027</c:v>
                </c:pt>
                <c:pt idx="698">
                  <c:v>29336</c:v>
                </c:pt>
                <c:pt idx="699">
                  <c:v>28447</c:v>
                </c:pt>
                <c:pt idx="700">
                  <c:v>69866</c:v>
                </c:pt>
                <c:pt idx="701">
                  <c:v>15544</c:v>
                </c:pt>
                <c:pt idx="702">
                  <c:v>56988</c:v>
                </c:pt>
                <c:pt idx="703">
                  <c:v>11308</c:v>
                </c:pt>
                <c:pt idx="704">
                  <c:v>79094</c:v>
                </c:pt>
                <c:pt idx="705">
                  <c:v>10133</c:v>
                </c:pt>
                <c:pt idx="706">
                  <c:v>10751</c:v>
                </c:pt>
                <c:pt idx="707">
                  <c:v>68842</c:v>
                </c:pt>
                <c:pt idx="708">
                  <c:v>29400</c:v>
                </c:pt>
                <c:pt idx="709">
                  <c:v>9202</c:v>
                </c:pt>
                <c:pt idx="710">
                  <c:v>13105</c:v>
                </c:pt>
                <c:pt idx="711">
                  <c:v>91515</c:v>
                </c:pt>
                <c:pt idx="712">
                  <c:v>13911</c:v>
                </c:pt>
                <c:pt idx="713">
                  <c:v>1089</c:v>
                </c:pt>
                <c:pt idx="714">
                  <c:v>3113</c:v>
                </c:pt>
                <c:pt idx="715">
                  <c:v>86676</c:v>
                </c:pt>
                <c:pt idx="716">
                  <c:v>46407</c:v>
                </c:pt>
                <c:pt idx="717">
                  <c:v>15393</c:v>
                </c:pt>
                <c:pt idx="718">
                  <c:v>5515</c:v>
                </c:pt>
                <c:pt idx="719">
                  <c:v>19082</c:v>
                </c:pt>
                <c:pt idx="720">
                  <c:v>54008</c:v>
                </c:pt>
                <c:pt idx="721">
                  <c:v>9187</c:v>
                </c:pt>
                <c:pt idx="722">
                  <c:v>5802</c:v>
                </c:pt>
                <c:pt idx="723">
                  <c:v>35698</c:v>
                </c:pt>
                <c:pt idx="724">
                  <c:v>25148</c:v>
                </c:pt>
                <c:pt idx="725">
                  <c:v>35414</c:v>
                </c:pt>
                <c:pt idx="726">
                  <c:v>14418</c:v>
                </c:pt>
                <c:pt idx="727">
                  <c:v>5158</c:v>
                </c:pt>
                <c:pt idx="728">
                  <c:v>12674</c:v>
                </c:pt>
                <c:pt idx="729">
                  <c:v>10707</c:v>
                </c:pt>
                <c:pt idx="730">
                  <c:v>20038</c:v>
                </c:pt>
                <c:pt idx="731">
                  <c:v>21068</c:v>
                </c:pt>
                <c:pt idx="732">
                  <c:v>26368</c:v>
                </c:pt>
                <c:pt idx="733">
                  <c:v>31196</c:v>
                </c:pt>
                <c:pt idx="734">
                  <c:v>8573</c:v>
                </c:pt>
                <c:pt idx="736">
                  <c:v>91629</c:v>
                </c:pt>
                <c:pt idx="737">
                  <c:v>21527</c:v>
                </c:pt>
                <c:pt idx="738">
                  <c:v>32825</c:v>
                </c:pt>
                <c:pt idx="739">
                  <c:v>9505</c:v>
                </c:pt>
                <c:pt idx="740">
                  <c:v>99932</c:v>
                </c:pt>
                <c:pt idx="741">
                  <c:v>13321</c:v>
                </c:pt>
                <c:pt idx="742">
                  <c:v>34955</c:v>
                </c:pt>
                <c:pt idx="743">
                  <c:v>53161</c:v>
                </c:pt>
                <c:pt idx="744">
                  <c:v>18656</c:v>
                </c:pt>
                <c:pt idx="745">
                  <c:v>6296</c:v>
                </c:pt>
                <c:pt idx="746">
                  <c:v>67291</c:v>
                </c:pt>
                <c:pt idx="747">
                  <c:v>47193</c:v>
                </c:pt>
                <c:pt idx="748">
                  <c:v>94750</c:v>
                </c:pt>
                <c:pt idx="749">
                  <c:v>10074</c:v>
                </c:pt>
                <c:pt idx="750">
                  <c:v>42265</c:v>
                </c:pt>
                <c:pt idx="751">
                  <c:v>69538</c:v>
                </c:pt>
                <c:pt idx="752">
                  <c:v>2405</c:v>
                </c:pt>
                <c:pt idx="753">
                  <c:v>9969</c:v>
                </c:pt>
                <c:pt idx="754">
                  <c:v>5687</c:v>
                </c:pt>
                <c:pt idx="755">
                  <c:v>12981</c:v>
                </c:pt>
                <c:pt idx="756">
                  <c:v>29674</c:v>
                </c:pt>
                <c:pt idx="757">
                  <c:v>7693</c:v>
                </c:pt>
                <c:pt idx="758">
                  <c:v>9440</c:v>
                </c:pt>
                <c:pt idx="759">
                  <c:v>3138</c:v>
                </c:pt>
                <c:pt idx="760">
                  <c:v>24815</c:v>
                </c:pt>
                <c:pt idx="761">
                  <c:v>11620</c:v>
                </c:pt>
                <c:pt idx="762">
                  <c:v>13221</c:v>
                </c:pt>
                <c:pt idx="763">
                  <c:v>12517</c:v>
                </c:pt>
                <c:pt idx="764">
                  <c:v>10429</c:v>
                </c:pt>
                <c:pt idx="765">
                  <c:v>21293</c:v>
                </c:pt>
                <c:pt idx="766">
                  <c:v>30584</c:v>
                </c:pt>
                <c:pt idx="767">
                  <c:v>9022</c:v>
                </c:pt>
                <c:pt idx="768">
                  <c:v>1224</c:v>
                </c:pt>
                <c:pt idx="769">
                  <c:v>33589</c:v>
                </c:pt>
                <c:pt idx="770">
                  <c:v>24552</c:v>
                </c:pt>
                <c:pt idx="771">
                  <c:v>12933</c:v>
                </c:pt>
                <c:pt idx="772">
                  <c:v>7920</c:v>
                </c:pt>
                <c:pt idx="773">
                  <c:v>7034</c:v>
                </c:pt>
                <c:pt idx="774">
                  <c:v>7275</c:v>
                </c:pt>
                <c:pt idx="775">
                  <c:v>12578</c:v>
                </c:pt>
                <c:pt idx="776">
                  <c:v>1577</c:v>
                </c:pt>
                <c:pt idx="777">
                  <c:v>16882</c:v>
                </c:pt>
                <c:pt idx="778">
                  <c:v>5205</c:v>
                </c:pt>
                <c:pt idx="779">
                  <c:v>6468</c:v>
                </c:pt>
                <c:pt idx="780">
                  <c:v>15022</c:v>
                </c:pt>
                <c:pt idx="781">
                  <c:v>5120</c:v>
                </c:pt>
                <c:pt idx="782">
                  <c:v>15753</c:v>
                </c:pt>
                <c:pt idx="783">
                  <c:v>45711</c:v>
                </c:pt>
                <c:pt idx="784">
                  <c:v>6281</c:v>
                </c:pt>
                <c:pt idx="785">
                  <c:v>72441</c:v>
                </c:pt>
                <c:pt idx="786">
                  <c:v>26262</c:v>
                </c:pt>
                <c:pt idx="788">
                  <c:v>29732</c:v>
                </c:pt>
                <c:pt idx="789">
                  <c:v>8204</c:v>
                </c:pt>
                <c:pt idx="790">
                  <c:v>10136</c:v>
                </c:pt>
                <c:pt idx="791">
                  <c:v>19898</c:v>
                </c:pt>
                <c:pt idx="792">
                  <c:v>35698</c:v>
                </c:pt>
                <c:pt idx="793">
                  <c:v>46407</c:v>
                </c:pt>
                <c:pt idx="794">
                  <c:v>28447</c:v>
                </c:pt>
                <c:pt idx="795">
                  <c:v>80328</c:v>
                </c:pt>
                <c:pt idx="796">
                  <c:v>17169</c:v>
                </c:pt>
                <c:pt idx="797">
                  <c:v>12578</c:v>
                </c:pt>
                <c:pt idx="798">
                  <c:v>29400</c:v>
                </c:pt>
                <c:pt idx="799">
                  <c:v>20795</c:v>
                </c:pt>
                <c:pt idx="800">
                  <c:v>35236</c:v>
                </c:pt>
                <c:pt idx="801">
                  <c:v>15544</c:v>
                </c:pt>
                <c:pt idx="802">
                  <c:v>60681</c:v>
                </c:pt>
                <c:pt idx="803">
                  <c:v>69866</c:v>
                </c:pt>
                <c:pt idx="804">
                  <c:v>35414</c:v>
                </c:pt>
                <c:pt idx="805">
                  <c:v>6911</c:v>
                </c:pt>
                <c:pt idx="806">
                  <c:v>42848</c:v>
                </c:pt>
                <c:pt idx="807">
                  <c:v>29896</c:v>
                </c:pt>
                <c:pt idx="808">
                  <c:v>72441</c:v>
                </c:pt>
                <c:pt idx="809">
                  <c:v>79094</c:v>
                </c:pt>
                <c:pt idx="810">
                  <c:v>36238</c:v>
                </c:pt>
                <c:pt idx="811">
                  <c:v>56988</c:v>
                </c:pt>
                <c:pt idx="812">
                  <c:v>16958</c:v>
                </c:pt>
                <c:pt idx="813">
                  <c:v>26368</c:v>
                </c:pt>
                <c:pt idx="814">
                  <c:v>86676</c:v>
                </c:pt>
                <c:pt idx="815">
                  <c:v>15393</c:v>
                </c:pt>
                <c:pt idx="816">
                  <c:v>7082</c:v>
                </c:pt>
                <c:pt idx="817">
                  <c:v>25148</c:v>
                </c:pt>
                <c:pt idx="818">
                  <c:v>23392</c:v>
                </c:pt>
                <c:pt idx="819">
                  <c:v>28111</c:v>
                </c:pt>
                <c:pt idx="820">
                  <c:v>3057</c:v>
                </c:pt>
                <c:pt idx="821">
                  <c:v>14418</c:v>
                </c:pt>
                <c:pt idx="822">
                  <c:v>50209</c:v>
                </c:pt>
                <c:pt idx="823">
                  <c:v>12674</c:v>
                </c:pt>
                <c:pt idx="824">
                  <c:v>24815</c:v>
                </c:pt>
                <c:pt idx="825">
                  <c:v>13726</c:v>
                </c:pt>
                <c:pt idx="826">
                  <c:v>6541</c:v>
                </c:pt>
                <c:pt idx="827">
                  <c:v>23576</c:v>
                </c:pt>
                <c:pt idx="828">
                  <c:v>13883</c:v>
                </c:pt>
                <c:pt idx="829">
                  <c:v>69538</c:v>
                </c:pt>
                <c:pt idx="830">
                  <c:v>47193</c:v>
                </c:pt>
                <c:pt idx="831">
                  <c:v>45711</c:v>
                </c:pt>
                <c:pt idx="832">
                  <c:v>54008</c:v>
                </c:pt>
                <c:pt idx="833">
                  <c:v>12981</c:v>
                </c:pt>
                <c:pt idx="834">
                  <c:v>10751</c:v>
                </c:pt>
                <c:pt idx="835">
                  <c:v>7920</c:v>
                </c:pt>
                <c:pt idx="836">
                  <c:v>6305</c:v>
                </c:pt>
                <c:pt idx="837">
                  <c:v>45965</c:v>
                </c:pt>
                <c:pt idx="838">
                  <c:v>16127</c:v>
                </c:pt>
                <c:pt idx="839">
                  <c:v>10039</c:v>
                </c:pt>
                <c:pt idx="840">
                  <c:v>9187</c:v>
                </c:pt>
                <c:pt idx="841">
                  <c:v>21828</c:v>
                </c:pt>
                <c:pt idx="842">
                  <c:v>24552</c:v>
                </c:pt>
                <c:pt idx="843">
                  <c:v>9505</c:v>
                </c:pt>
                <c:pt idx="844">
                  <c:v>32079</c:v>
                </c:pt>
                <c:pt idx="845">
                  <c:v>2345</c:v>
                </c:pt>
                <c:pt idx="846">
                  <c:v>2767</c:v>
                </c:pt>
                <c:pt idx="847">
                  <c:v>29732</c:v>
                </c:pt>
                <c:pt idx="848">
                  <c:v>31196</c:v>
                </c:pt>
                <c:pt idx="849">
                  <c:v>29389</c:v>
                </c:pt>
                <c:pt idx="850">
                  <c:v>19007</c:v>
                </c:pt>
                <c:pt idx="851">
                  <c:v>18656</c:v>
                </c:pt>
                <c:pt idx="852">
                  <c:v>2494</c:v>
                </c:pt>
                <c:pt idx="853">
                  <c:v>28308</c:v>
                </c:pt>
                <c:pt idx="854">
                  <c:v>15394</c:v>
                </c:pt>
                <c:pt idx="855">
                  <c:v>27476</c:v>
                </c:pt>
                <c:pt idx="856">
                  <c:v>3262</c:v>
                </c:pt>
                <c:pt idx="857">
                  <c:v>20340</c:v>
                </c:pt>
                <c:pt idx="858">
                  <c:v>94750</c:v>
                </c:pt>
                <c:pt idx="859">
                  <c:v>34955</c:v>
                </c:pt>
                <c:pt idx="860">
                  <c:v>23620</c:v>
                </c:pt>
                <c:pt idx="861">
                  <c:v>11381</c:v>
                </c:pt>
                <c:pt idx="862">
                  <c:v>29674</c:v>
                </c:pt>
                <c:pt idx="863">
                  <c:v>53161</c:v>
                </c:pt>
                <c:pt idx="864">
                  <c:v>4803</c:v>
                </c:pt>
                <c:pt idx="865">
                  <c:v>13911</c:v>
                </c:pt>
                <c:pt idx="866">
                  <c:v>12738</c:v>
                </c:pt>
                <c:pt idx="867">
                  <c:v>8610</c:v>
                </c:pt>
                <c:pt idx="868" formatCode="General">
                  <c:v>833</c:v>
                </c:pt>
                <c:pt idx="869">
                  <c:v>65787</c:v>
                </c:pt>
                <c:pt idx="870">
                  <c:v>39269</c:v>
                </c:pt>
                <c:pt idx="871">
                  <c:v>14283</c:v>
                </c:pt>
                <c:pt idx="872">
                  <c:v>8856</c:v>
                </c:pt>
                <c:pt idx="873">
                  <c:v>6977</c:v>
                </c:pt>
                <c:pt idx="874">
                  <c:v>25652</c:v>
                </c:pt>
                <c:pt idx="875">
                  <c:v>16852</c:v>
                </c:pt>
                <c:pt idx="876">
                  <c:v>66012</c:v>
                </c:pt>
                <c:pt idx="877">
                  <c:v>17069</c:v>
                </c:pt>
                <c:pt idx="878">
                  <c:v>14875</c:v>
                </c:pt>
                <c:pt idx="879">
                  <c:v>21527</c:v>
                </c:pt>
                <c:pt idx="880">
                  <c:v>7021</c:v>
                </c:pt>
                <c:pt idx="881">
                  <c:v>3872</c:v>
                </c:pt>
                <c:pt idx="882">
                  <c:v>12018</c:v>
                </c:pt>
                <c:pt idx="883">
                  <c:v>11620</c:v>
                </c:pt>
                <c:pt idx="884">
                  <c:v>28721</c:v>
                </c:pt>
                <c:pt idx="885">
                  <c:v>5158</c:v>
                </c:pt>
                <c:pt idx="886">
                  <c:v>32825</c:v>
                </c:pt>
                <c:pt idx="887">
                  <c:v>24427</c:v>
                </c:pt>
                <c:pt idx="888">
                  <c:v>15753</c:v>
                </c:pt>
                <c:pt idx="889">
                  <c:v>91629</c:v>
                </c:pt>
                <c:pt idx="890">
                  <c:v>5682</c:v>
                </c:pt>
                <c:pt idx="891">
                  <c:v>6386</c:v>
                </c:pt>
                <c:pt idx="892">
                  <c:v>123276</c:v>
                </c:pt>
                <c:pt idx="893">
                  <c:v>27338</c:v>
                </c:pt>
                <c:pt idx="894">
                  <c:v>74725</c:v>
                </c:pt>
                <c:pt idx="895">
                  <c:v>17292</c:v>
                </c:pt>
                <c:pt idx="896">
                  <c:v>10319</c:v>
                </c:pt>
                <c:pt idx="897">
                  <c:v>15015</c:v>
                </c:pt>
                <c:pt idx="898">
                  <c:v>58074</c:v>
                </c:pt>
                <c:pt idx="899">
                  <c:v>32326</c:v>
                </c:pt>
                <c:pt idx="900">
                  <c:v>9935</c:v>
                </c:pt>
                <c:pt idx="901">
                  <c:v>80328</c:v>
                </c:pt>
                <c:pt idx="902">
                  <c:v>8326</c:v>
                </c:pt>
                <c:pt idx="903">
                  <c:v>28721</c:v>
                </c:pt>
                <c:pt idx="904">
                  <c:v>20281</c:v>
                </c:pt>
                <c:pt idx="905">
                  <c:v>69866</c:v>
                </c:pt>
                <c:pt idx="906">
                  <c:v>35236</c:v>
                </c:pt>
                <c:pt idx="907">
                  <c:v>15744</c:v>
                </c:pt>
                <c:pt idx="908">
                  <c:v>69406</c:v>
                </c:pt>
                <c:pt idx="909">
                  <c:v>35414</c:v>
                </c:pt>
                <c:pt idx="910">
                  <c:v>14283</c:v>
                </c:pt>
                <c:pt idx="911">
                  <c:v>28447</c:v>
                </c:pt>
                <c:pt idx="912">
                  <c:v>45713</c:v>
                </c:pt>
                <c:pt idx="913">
                  <c:v>10966</c:v>
                </c:pt>
                <c:pt idx="914">
                  <c:v>54008</c:v>
                </c:pt>
                <c:pt idx="915">
                  <c:v>11395</c:v>
                </c:pt>
                <c:pt idx="916">
                  <c:v>25140</c:v>
                </c:pt>
                <c:pt idx="917">
                  <c:v>12578</c:v>
                </c:pt>
                <c:pt idx="918">
                  <c:v>86676</c:v>
                </c:pt>
                <c:pt idx="919">
                  <c:v>25148</c:v>
                </c:pt>
                <c:pt idx="920">
                  <c:v>28308</c:v>
                </c:pt>
                <c:pt idx="921">
                  <c:v>23576</c:v>
                </c:pt>
                <c:pt idx="922">
                  <c:v>20363</c:v>
                </c:pt>
                <c:pt idx="923">
                  <c:v>12674</c:v>
                </c:pt>
                <c:pt idx="924">
                  <c:v>26369</c:v>
                </c:pt>
                <c:pt idx="925">
                  <c:v>42848</c:v>
                </c:pt>
                <c:pt idx="926">
                  <c:v>15853</c:v>
                </c:pt>
                <c:pt idx="927">
                  <c:v>24815</c:v>
                </c:pt>
                <c:pt idx="928">
                  <c:v>20620</c:v>
                </c:pt>
                <c:pt idx="929">
                  <c:v>12524</c:v>
                </c:pt>
                <c:pt idx="930">
                  <c:v>79094</c:v>
                </c:pt>
                <c:pt idx="931">
                  <c:v>18456</c:v>
                </c:pt>
                <c:pt idx="932">
                  <c:v>13295</c:v>
                </c:pt>
                <c:pt idx="933">
                  <c:v>46407</c:v>
                </c:pt>
                <c:pt idx="934">
                  <c:v>56899</c:v>
                </c:pt>
                <c:pt idx="935">
                  <c:v>7513</c:v>
                </c:pt>
                <c:pt idx="936">
                  <c:v>23987</c:v>
                </c:pt>
                <c:pt idx="937">
                  <c:v>66846</c:v>
                </c:pt>
                <c:pt idx="938">
                  <c:v>8375</c:v>
                </c:pt>
                <c:pt idx="939">
                  <c:v>45965</c:v>
                </c:pt>
                <c:pt idx="940">
                  <c:v>34955</c:v>
                </c:pt>
                <c:pt idx="941">
                  <c:v>6919</c:v>
                </c:pt>
                <c:pt idx="942">
                  <c:v>94750</c:v>
                </c:pt>
                <c:pt idx="943">
                  <c:v>35698</c:v>
                </c:pt>
                <c:pt idx="944">
                  <c:v>68842</c:v>
                </c:pt>
                <c:pt idx="945">
                  <c:v>15544</c:v>
                </c:pt>
                <c:pt idx="946">
                  <c:v>6586</c:v>
                </c:pt>
                <c:pt idx="947">
                  <c:v>41193</c:v>
                </c:pt>
                <c:pt idx="948">
                  <c:v>21594</c:v>
                </c:pt>
                <c:pt idx="949">
                  <c:v>47194</c:v>
                </c:pt>
                <c:pt idx="950">
                  <c:v>66012</c:v>
                </c:pt>
                <c:pt idx="951">
                  <c:v>29389</c:v>
                </c:pt>
                <c:pt idx="952">
                  <c:v>12018</c:v>
                </c:pt>
                <c:pt idx="953">
                  <c:v>20795</c:v>
                </c:pt>
                <c:pt idx="954">
                  <c:v>10751</c:v>
                </c:pt>
                <c:pt idx="955">
                  <c:v>10982</c:v>
                </c:pt>
                <c:pt idx="956">
                  <c:v>2345</c:v>
                </c:pt>
                <c:pt idx="957">
                  <c:v>21068</c:v>
                </c:pt>
                <c:pt idx="958">
                  <c:v>24552</c:v>
                </c:pt>
                <c:pt idx="959">
                  <c:v>25395</c:v>
                </c:pt>
                <c:pt idx="960">
                  <c:v>344811</c:v>
                </c:pt>
                <c:pt idx="961">
                  <c:v>26151</c:v>
                </c:pt>
                <c:pt idx="962">
                  <c:v>65838</c:v>
                </c:pt>
                <c:pt idx="963">
                  <c:v>53161</c:v>
                </c:pt>
                <c:pt idx="964">
                  <c:v>15753</c:v>
                </c:pt>
                <c:pt idx="965">
                  <c:v>38250</c:v>
                </c:pt>
                <c:pt idx="966">
                  <c:v>22559</c:v>
                </c:pt>
                <c:pt idx="967">
                  <c:v>9484</c:v>
                </c:pt>
                <c:pt idx="968">
                  <c:v>7082</c:v>
                </c:pt>
                <c:pt idx="969">
                  <c:v>26082</c:v>
                </c:pt>
                <c:pt idx="970">
                  <c:v>4750</c:v>
                </c:pt>
                <c:pt idx="971">
                  <c:v>24653</c:v>
                </c:pt>
                <c:pt idx="972">
                  <c:v>16958</c:v>
                </c:pt>
                <c:pt idx="973">
                  <c:v>28111</c:v>
                </c:pt>
                <c:pt idx="974">
                  <c:v>15796</c:v>
                </c:pt>
                <c:pt idx="975">
                  <c:v>13755</c:v>
                </c:pt>
                <c:pt idx="976">
                  <c:v>9187</c:v>
                </c:pt>
                <c:pt idx="977">
                  <c:v>4743</c:v>
                </c:pt>
                <c:pt idx="978">
                  <c:v>53306</c:v>
                </c:pt>
                <c:pt idx="979">
                  <c:v>44690</c:v>
                </c:pt>
                <c:pt idx="980">
                  <c:v>24427</c:v>
                </c:pt>
                <c:pt idx="981">
                  <c:v>6748</c:v>
                </c:pt>
                <c:pt idx="982">
                  <c:v>60681</c:v>
                </c:pt>
                <c:pt idx="983">
                  <c:v>29674</c:v>
                </c:pt>
                <c:pt idx="984">
                  <c:v>18656</c:v>
                </c:pt>
                <c:pt idx="985">
                  <c:v>55928</c:v>
                </c:pt>
                <c:pt idx="986">
                  <c:v>4789</c:v>
                </c:pt>
                <c:pt idx="987">
                  <c:v>94095</c:v>
                </c:pt>
                <c:pt idx="988">
                  <c:v>29897</c:v>
                </c:pt>
                <c:pt idx="989">
                  <c:v>91629</c:v>
                </c:pt>
                <c:pt idx="990">
                  <c:v>20036</c:v>
                </c:pt>
                <c:pt idx="991">
                  <c:v>344811</c:v>
                </c:pt>
                <c:pt idx="992">
                  <c:v>123276</c:v>
                </c:pt>
                <c:pt idx="993">
                  <c:v>69406</c:v>
                </c:pt>
                <c:pt idx="994">
                  <c:v>23639</c:v>
                </c:pt>
                <c:pt idx="995">
                  <c:v>27338</c:v>
                </c:pt>
                <c:pt idx="996">
                  <c:v>27986</c:v>
                </c:pt>
                <c:pt idx="997">
                  <c:v>18630</c:v>
                </c:pt>
                <c:pt idx="998">
                  <c:v>25148</c:v>
                </c:pt>
                <c:pt idx="999">
                  <c:v>66846</c:v>
                </c:pt>
                <c:pt idx="1000">
                  <c:v>69866</c:v>
                </c:pt>
                <c:pt idx="1001">
                  <c:v>14255</c:v>
                </c:pt>
                <c:pt idx="1002">
                  <c:v>74725</c:v>
                </c:pt>
                <c:pt idx="1003">
                  <c:v>80328</c:v>
                </c:pt>
                <c:pt idx="1004">
                  <c:v>28840</c:v>
                </c:pt>
                <c:pt idx="1005">
                  <c:v>20620</c:v>
                </c:pt>
                <c:pt idx="1006">
                  <c:v>54008</c:v>
                </c:pt>
                <c:pt idx="1007">
                  <c:v>22169</c:v>
                </c:pt>
                <c:pt idx="1008">
                  <c:v>17297</c:v>
                </c:pt>
                <c:pt idx="1009">
                  <c:v>32091</c:v>
                </c:pt>
                <c:pt idx="1010">
                  <c:v>86676</c:v>
                </c:pt>
                <c:pt idx="1011">
                  <c:v>9263</c:v>
                </c:pt>
                <c:pt idx="1012">
                  <c:v>18456</c:v>
                </c:pt>
                <c:pt idx="1013">
                  <c:v>28447</c:v>
                </c:pt>
                <c:pt idx="1014">
                  <c:v>69538</c:v>
                </c:pt>
                <c:pt idx="1015">
                  <c:v>42848</c:v>
                </c:pt>
                <c:pt idx="1016">
                  <c:v>7960</c:v>
                </c:pt>
                <c:pt idx="1017">
                  <c:v>13983</c:v>
                </c:pt>
                <c:pt idx="1018">
                  <c:v>28111</c:v>
                </c:pt>
                <c:pt idx="1019">
                  <c:v>24882</c:v>
                </c:pt>
                <c:pt idx="1020">
                  <c:v>17839</c:v>
                </c:pt>
                <c:pt idx="1021">
                  <c:v>13295</c:v>
                </c:pt>
                <c:pt idx="1022">
                  <c:v>55928</c:v>
                </c:pt>
                <c:pt idx="1023">
                  <c:v>27801</c:v>
                </c:pt>
                <c:pt idx="1024">
                  <c:v>24815</c:v>
                </c:pt>
                <c:pt idx="1025">
                  <c:v>28721</c:v>
                </c:pt>
                <c:pt idx="1026">
                  <c:v>20061</c:v>
                </c:pt>
                <c:pt idx="1027">
                  <c:v>16341</c:v>
                </c:pt>
                <c:pt idx="1028">
                  <c:v>45713</c:v>
                </c:pt>
                <c:pt idx="1029">
                  <c:v>135163</c:v>
                </c:pt>
                <c:pt idx="1030">
                  <c:v>19088</c:v>
                </c:pt>
                <c:pt idx="1031">
                  <c:v>68842</c:v>
                </c:pt>
                <c:pt idx="1032">
                  <c:v>35414</c:v>
                </c:pt>
                <c:pt idx="1033">
                  <c:v>12922</c:v>
                </c:pt>
                <c:pt idx="1034">
                  <c:v>60784</c:v>
                </c:pt>
                <c:pt idx="1035">
                  <c:v>35843</c:v>
                </c:pt>
                <c:pt idx="1036">
                  <c:v>28308</c:v>
                </c:pt>
                <c:pt idx="1037">
                  <c:v>24427</c:v>
                </c:pt>
                <c:pt idx="1038">
                  <c:v>47194</c:v>
                </c:pt>
                <c:pt idx="1039">
                  <c:v>30623</c:v>
                </c:pt>
                <c:pt idx="1040">
                  <c:v>4086</c:v>
                </c:pt>
                <c:pt idx="1041">
                  <c:v>23862</c:v>
                </c:pt>
                <c:pt idx="1042">
                  <c:v>94095</c:v>
                </c:pt>
                <c:pt idx="1043">
                  <c:v>33465</c:v>
                </c:pt>
                <c:pt idx="1044">
                  <c:v>30465</c:v>
                </c:pt>
                <c:pt idx="1045">
                  <c:v>20986</c:v>
                </c:pt>
                <c:pt idx="1046">
                  <c:v>20363</c:v>
                </c:pt>
                <c:pt idx="1047">
                  <c:v>49404</c:v>
                </c:pt>
                <c:pt idx="1048">
                  <c:v>84079</c:v>
                </c:pt>
                <c:pt idx="1049">
                  <c:v>29897</c:v>
                </c:pt>
                <c:pt idx="1050">
                  <c:v>29674</c:v>
                </c:pt>
                <c:pt idx="1051">
                  <c:v>29698</c:v>
                </c:pt>
                <c:pt idx="1052">
                  <c:v>29389</c:v>
                </c:pt>
                <c:pt idx="1053">
                  <c:v>344811</c:v>
                </c:pt>
                <c:pt idx="1054">
                  <c:v>11620</c:v>
                </c:pt>
                <c:pt idx="1055">
                  <c:v>94750</c:v>
                </c:pt>
                <c:pt idx="1056">
                  <c:v>12674</c:v>
                </c:pt>
                <c:pt idx="1057">
                  <c:v>23576</c:v>
                </c:pt>
                <c:pt idx="1058">
                  <c:v>15461</c:v>
                </c:pt>
                <c:pt idx="1059">
                  <c:v>26396</c:v>
                </c:pt>
                <c:pt idx="1060">
                  <c:v>16428</c:v>
                </c:pt>
                <c:pt idx="1061">
                  <c:v>34955</c:v>
                </c:pt>
                <c:pt idx="1062">
                  <c:v>7082</c:v>
                </c:pt>
                <c:pt idx="1063">
                  <c:v>58074</c:v>
                </c:pt>
                <c:pt idx="1064">
                  <c:v>59925</c:v>
                </c:pt>
                <c:pt idx="1065">
                  <c:v>21207</c:v>
                </c:pt>
                <c:pt idx="1066">
                  <c:v>10495</c:v>
                </c:pt>
                <c:pt idx="1067">
                  <c:v>55794</c:v>
                </c:pt>
                <c:pt idx="1068">
                  <c:v>10544</c:v>
                </c:pt>
                <c:pt idx="1069">
                  <c:v>18656</c:v>
                </c:pt>
                <c:pt idx="1070">
                  <c:v>19201</c:v>
                </c:pt>
                <c:pt idx="1071">
                  <c:v>8470</c:v>
                </c:pt>
                <c:pt idx="1072">
                  <c:v>53161</c:v>
                </c:pt>
                <c:pt idx="1073">
                  <c:v>15796</c:v>
                </c:pt>
                <c:pt idx="1074">
                  <c:v>27476</c:v>
                </c:pt>
                <c:pt idx="1075">
                  <c:v>15753</c:v>
                </c:pt>
                <c:pt idx="1076">
                  <c:v>79094</c:v>
                </c:pt>
                <c:pt idx="1077">
                  <c:v>32326</c:v>
                </c:pt>
                <c:pt idx="1078">
                  <c:v>25528</c:v>
                </c:pt>
                <c:pt idx="1079">
                  <c:v>19363</c:v>
                </c:pt>
                <c:pt idx="1080">
                  <c:v>49979</c:v>
                </c:pt>
                <c:pt idx="1081">
                  <c:v>7648</c:v>
                </c:pt>
                <c:pt idx="1082">
                  <c:v>38588</c:v>
                </c:pt>
                <c:pt idx="1083">
                  <c:v>10982</c:v>
                </c:pt>
                <c:pt idx="1084">
                  <c:v>24544</c:v>
                </c:pt>
                <c:pt idx="1085">
                  <c:v>24728</c:v>
                </c:pt>
                <c:pt idx="1086">
                  <c:v>24653</c:v>
                </c:pt>
                <c:pt idx="1088">
                  <c:v>9484</c:v>
                </c:pt>
                <c:pt idx="1089">
                  <c:v>30584</c:v>
                </c:pt>
                <c:pt idx="1090">
                  <c:v>16760</c:v>
                </c:pt>
                <c:pt idx="1091">
                  <c:v>125017</c:v>
                </c:pt>
                <c:pt idx="1092">
                  <c:v>102078</c:v>
                </c:pt>
                <c:pt idx="1093">
                  <c:v>344811</c:v>
                </c:pt>
                <c:pt idx="1094">
                  <c:v>77319</c:v>
                </c:pt>
                <c:pt idx="1095">
                  <c:v>81203</c:v>
                </c:pt>
                <c:pt idx="1096">
                  <c:v>53688</c:v>
                </c:pt>
                <c:pt idx="1097">
                  <c:v>69538</c:v>
                </c:pt>
                <c:pt idx="1098">
                  <c:v>39920</c:v>
                </c:pt>
                <c:pt idx="1099">
                  <c:v>66846</c:v>
                </c:pt>
                <c:pt idx="1100">
                  <c:v>49573</c:v>
                </c:pt>
                <c:pt idx="1101">
                  <c:v>50700</c:v>
                </c:pt>
                <c:pt idx="1102">
                  <c:v>43881</c:v>
                </c:pt>
                <c:pt idx="1103">
                  <c:v>54008</c:v>
                </c:pt>
                <c:pt idx="1104">
                  <c:v>123276</c:v>
                </c:pt>
                <c:pt idx="1105">
                  <c:v>25333</c:v>
                </c:pt>
                <c:pt idx="1106">
                  <c:v>86676</c:v>
                </c:pt>
                <c:pt idx="1107">
                  <c:v>34424</c:v>
                </c:pt>
                <c:pt idx="1108">
                  <c:v>40983</c:v>
                </c:pt>
                <c:pt idx="1109">
                  <c:v>59400</c:v>
                </c:pt>
                <c:pt idx="1110">
                  <c:v>32091</c:v>
                </c:pt>
                <c:pt idx="1111">
                  <c:v>109386</c:v>
                </c:pt>
                <c:pt idx="1112">
                  <c:v>108231</c:v>
                </c:pt>
                <c:pt idx="1113">
                  <c:v>56899</c:v>
                </c:pt>
                <c:pt idx="1114">
                  <c:v>44139</c:v>
                </c:pt>
                <c:pt idx="1115">
                  <c:v>84079</c:v>
                </c:pt>
                <c:pt idx="1116">
                  <c:v>60075</c:v>
                </c:pt>
                <c:pt idx="1117">
                  <c:v>29836</c:v>
                </c:pt>
                <c:pt idx="1118">
                  <c:v>29763</c:v>
                </c:pt>
                <c:pt idx="1119">
                  <c:v>32100</c:v>
                </c:pt>
                <c:pt idx="1120">
                  <c:v>28447</c:v>
                </c:pt>
                <c:pt idx="1121">
                  <c:v>47472</c:v>
                </c:pt>
                <c:pt idx="1122">
                  <c:v>69866</c:v>
                </c:pt>
                <c:pt idx="1123">
                  <c:v>26429</c:v>
                </c:pt>
                <c:pt idx="1124">
                  <c:v>96411</c:v>
                </c:pt>
                <c:pt idx="1125">
                  <c:v>16897</c:v>
                </c:pt>
                <c:pt idx="1126">
                  <c:v>42410</c:v>
                </c:pt>
                <c:pt idx="1127">
                  <c:v>74725</c:v>
                </c:pt>
                <c:pt idx="1128">
                  <c:v>55928</c:v>
                </c:pt>
                <c:pt idx="1129">
                  <c:v>21490</c:v>
                </c:pt>
                <c:pt idx="1130">
                  <c:v>18971</c:v>
                </c:pt>
                <c:pt idx="1131">
                  <c:v>22169</c:v>
                </c:pt>
                <c:pt idx="1132">
                  <c:v>47472</c:v>
                </c:pt>
                <c:pt idx="1133">
                  <c:v>135163</c:v>
                </c:pt>
                <c:pt idx="1134">
                  <c:v>20572</c:v>
                </c:pt>
                <c:pt idx="1135">
                  <c:v>33791</c:v>
                </c:pt>
                <c:pt idx="1136">
                  <c:v>24460</c:v>
                </c:pt>
                <c:pt idx="1137">
                  <c:v>78273</c:v>
                </c:pt>
                <c:pt idx="1138">
                  <c:v>21319</c:v>
                </c:pt>
                <c:pt idx="1139">
                  <c:v>20532</c:v>
                </c:pt>
                <c:pt idx="1140">
                  <c:v>69406</c:v>
                </c:pt>
                <c:pt idx="1141">
                  <c:v>49979</c:v>
                </c:pt>
                <c:pt idx="1142">
                  <c:v>28840</c:v>
                </c:pt>
                <c:pt idx="1143">
                  <c:v>72441</c:v>
                </c:pt>
                <c:pt idx="1144">
                  <c:v>19238</c:v>
                </c:pt>
                <c:pt idx="1145">
                  <c:v>24815</c:v>
                </c:pt>
                <c:pt idx="1146">
                  <c:v>20854</c:v>
                </c:pt>
                <c:pt idx="1147">
                  <c:v>22860</c:v>
                </c:pt>
                <c:pt idx="1148">
                  <c:v>94095</c:v>
                </c:pt>
                <c:pt idx="1149">
                  <c:v>19282</c:v>
                </c:pt>
                <c:pt idx="1150">
                  <c:v>28579</c:v>
                </c:pt>
                <c:pt idx="1151">
                  <c:v>27332</c:v>
                </c:pt>
                <c:pt idx="1152">
                  <c:v>23654</c:v>
                </c:pt>
                <c:pt idx="1153">
                  <c:v>26014</c:v>
                </c:pt>
                <c:pt idx="1154">
                  <c:v>24728</c:v>
                </c:pt>
                <c:pt idx="1155">
                  <c:v>32055</c:v>
                </c:pt>
                <c:pt idx="1156">
                  <c:v>19071</c:v>
                </c:pt>
                <c:pt idx="1157">
                  <c:v>94750</c:v>
                </c:pt>
                <c:pt idx="1158">
                  <c:v>68842</c:v>
                </c:pt>
                <c:pt idx="1159">
                  <c:v>36276</c:v>
                </c:pt>
                <c:pt idx="1160">
                  <c:v>32326</c:v>
                </c:pt>
                <c:pt idx="1161">
                  <c:v>18042</c:v>
                </c:pt>
                <c:pt idx="1162">
                  <c:v>12313</c:v>
                </c:pt>
                <c:pt idx="1163">
                  <c:v>21603</c:v>
                </c:pt>
                <c:pt idx="1164">
                  <c:v>24653</c:v>
                </c:pt>
                <c:pt idx="1165">
                  <c:v>14664</c:v>
                </c:pt>
                <c:pt idx="1166">
                  <c:v>30623</c:v>
                </c:pt>
                <c:pt idx="1167">
                  <c:v>77697</c:v>
                </c:pt>
                <c:pt idx="1168">
                  <c:v>42848</c:v>
                </c:pt>
                <c:pt idx="1169">
                  <c:v>27846</c:v>
                </c:pt>
                <c:pt idx="1170">
                  <c:v>27986</c:v>
                </c:pt>
                <c:pt idx="1171">
                  <c:v>23576</c:v>
                </c:pt>
                <c:pt idx="1172">
                  <c:v>30989</c:v>
                </c:pt>
                <c:pt idx="1173">
                  <c:v>20620</c:v>
                </c:pt>
                <c:pt idx="1174">
                  <c:v>53306</c:v>
                </c:pt>
                <c:pt idx="1175">
                  <c:v>39038</c:v>
                </c:pt>
                <c:pt idx="1176">
                  <c:v>16815</c:v>
                </c:pt>
                <c:pt idx="1177">
                  <c:v>11703</c:v>
                </c:pt>
                <c:pt idx="1178">
                  <c:v>28770</c:v>
                </c:pt>
                <c:pt idx="1179">
                  <c:v>39269</c:v>
                </c:pt>
                <c:pt idx="1180">
                  <c:v>25148</c:v>
                </c:pt>
                <c:pt idx="1181">
                  <c:v>49525</c:v>
                </c:pt>
                <c:pt idx="1182">
                  <c:v>80328</c:v>
                </c:pt>
                <c:pt idx="1183">
                  <c:v>53161</c:v>
                </c:pt>
                <c:pt idx="1184">
                  <c:v>19363</c:v>
                </c:pt>
                <c:pt idx="1185">
                  <c:v>23862</c:v>
                </c:pt>
                <c:pt idx="1186">
                  <c:v>21311</c:v>
                </c:pt>
                <c:pt idx="1187">
                  <c:v>15967</c:v>
                </c:pt>
                <c:pt idx="1188">
                  <c:v>14809</c:v>
                </c:pt>
                <c:pt idx="1189">
                  <c:v>14846</c:v>
                </c:pt>
                <c:pt idx="1190">
                  <c:v>28426</c:v>
                </c:pt>
                <c:pt idx="1191">
                  <c:v>84079</c:v>
                </c:pt>
                <c:pt idx="1192">
                  <c:v>34627</c:v>
                </c:pt>
                <c:pt idx="1193">
                  <c:v>86676</c:v>
                </c:pt>
                <c:pt idx="1194">
                  <c:v>69538</c:v>
                </c:pt>
                <c:pt idx="1195">
                  <c:v>55928</c:v>
                </c:pt>
                <c:pt idx="1196">
                  <c:v>60075</c:v>
                </c:pt>
                <c:pt idx="1197">
                  <c:v>169014</c:v>
                </c:pt>
                <c:pt idx="1198">
                  <c:v>108231</c:v>
                </c:pt>
                <c:pt idx="1199">
                  <c:v>54008</c:v>
                </c:pt>
                <c:pt idx="1200">
                  <c:v>77319</c:v>
                </c:pt>
                <c:pt idx="1201">
                  <c:v>199570</c:v>
                </c:pt>
                <c:pt idx="1202">
                  <c:v>121007</c:v>
                </c:pt>
                <c:pt idx="1203">
                  <c:v>22723</c:v>
                </c:pt>
                <c:pt idx="1204">
                  <c:v>113167</c:v>
                </c:pt>
                <c:pt idx="1205">
                  <c:v>20445</c:v>
                </c:pt>
                <c:pt idx="1206">
                  <c:v>21151</c:v>
                </c:pt>
                <c:pt idx="1207">
                  <c:v>125004</c:v>
                </c:pt>
                <c:pt idx="1208">
                  <c:v>52408</c:v>
                </c:pt>
                <c:pt idx="1209">
                  <c:v>42848</c:v>
                </c:pt>
                <c:pt idx="1210">
                  <c:v>47472</c:v>
                </c:pt>
                <c:pt idx="1211">
                  <c:v>94095</c:v>
                </c:pt>
                <c:pt idx="1212">
                  <c:v>69866</c:v>
                </c:pt>
                <c:pt idx="1213">
                  <c:v>78273</c:v>
                </c:pt>
                <c:pt idx="1214">
                  <c:v>72441</c:v>
                </c:pt>
                <c:pt idx="1215">
                  <c:v>20535</c:v>
                </c:pt>
                <c:pt idx="1216">
                  <c:v>53688</c:v>
                </c:pt>
                <c:pt idx="1217">
                  <c:v>64912</c:v>
                </c:pt>
                <c:pt idx="1218">
                  <c:v>62733</c:v>
                </c:pt>
                <c:pt idx="1219">
                  <c:v>15148</c:v>
                </c:pt>
                <c:pt idx="1220">
                  <c:v>53798</c:v>
                </c:pt>
                <c:pt idx="1221">
                  <c:v>15565</c:v>
                </c:pt>
                <c:pt idx="1222">
                  <c:v>59400</c:v>
                </c:pt>
                <c:pt idx="1223">
                  <c:v>36007</c:v>
                </c:pt>
                <c:pt idx="1224">
                  <c:v>26999</c:v>
                </c:pt>
                <c:pt idx="1225">
                  <c:v>94750</c:v>
                </c:pt>
                <c:pt idx="1226">
                  <c:v>66846</c:v>
                </c:pt>
                <c:pt idx="1227">
                  <c:v>32091</c:v>
                </c:pt>
                <c:pt idx="1228">
                  <c:v>80328</c:v>
                </c:pt>
                <c:pt idx="1229">
                  <c:v>32356</c:v>
                </c:pt>
                <c:pt idx="1230">
                  <c:v>40983</c:v>
                </c:pt>
                <c:pt idx="1231">
                  <c:v>29836</c:v>
                </c:pt>
                <c:pt idx="1232">
                  <c:v>4525</c:v>
                </c:pt>
                <c:pt idx="1233">
                  <c:v>42287</c:v>
                </c:pt>
                <c:pt idx="1234">
                  <c:v>54522</c:v>
                </c:pt>
                <c:pt idx="1235">
                  <c:v>22884</c:v>
                </c:pt>
                <c:pt idx="1236">
                  <c:v>16024</c:v>
                </c:pt>
                <c:pt idx="1237">
                  <c:v>28579</c:v>
                </c:pt>
                <c:pt idx="1238">
                  <c:v>21490</c:v>
                </c:pt>
                <c:pt idx="1239">
                  <c:v>79094</c:v>
                </c:pt>
                <c:pt idx="1240">
                  <c:v>25148</c:v>
                </c:pt>
                <c:pt idx="1241">
                  <c:v>65403</c:v>
                </c:pt>
                <c:pt idx="1242">
                  <c:v>344811</c:v>
                </c:pt>
                <c:pt idx="1243">
                  <c:v>28770</c:v>
                </c:pt>
                <c:pt idx="1244">
                  <c:v>24815</c:v>
                </c:pt>
                <c:pt idx="1245">
                  <c:v>19363</c:v>
                </c:pt>
                <c:pt idx="1246">
                  <c:v>30989</c:v>
                </c:pt>
                <c:pt idx="1247">
                  <c:v>37006</c:v>
                </c:pt>
                <c:pt idx="1248">
                  <c:v>53161</c:v>
                </c:pt>
                <c:pt idx="1249">
                  <c:v>32100</c:v>
                </c:pt>
                <c:pt idx="1250">
                  <c:v>33791</c:v>
                </c:pt>
                <c:pt idx="1251">
                  <c:v>20825</c:v>
                </c:pt>
                <c:pt idx="1252">
                  <c:v>12144</c:v>
                </c:pt>
                <c:pt idx="1253">
                  <c:v>28840</c:v>
                </c:pt>
                <c:pt idx="1254">
                  <c:v>11486</c:v>
                </c:pt>
                <c:pt idx="1255">
                  <c:v>4710</c:v>
                </c:pt>
                <c:pt idx="1256">
                  <c:v>12028</c:v>
                </c:pt>
                <c:pt idx="1257">
                  <c:v>11033</c:v>
                </c:pt>
                <c:pt idx="1258">
                  <c:v>30143</c:v>
                </c:pt>
                <c:pt idx="1259">
                  <c:v>12288</c:v>
                </c:pt>
                <c:pt idx="1260">
                  <c:v>20572</c:v>
                </c:pt>
                <c:pt idx="1261">
                  <c:v>36276</c:v>
                </c:pt>
                <c:pt idx="1262">
                  <c:v>57314</c:v>
                </c:pt>
                <c:pt idx="1263">
                  <c:v>85206</c:v>
                </c:pt>
                <c:pt idx="1264">
                  <c:v>24653</c:v>
                </c:pt>
                <c:pt idx="1265">
                  <c:v>29389</c:v>
                </c:pt>
                <c:pt idx="1266">
                  <c:v>163818</c:v>
                </c:pt>
                <c:pt idx="1267">
                  <c:v>91629</c:v>
                </c:pt>
                <c:pt idx="1268">
                  <c:v>68842</c:v>
                </c:pt>
                <c:pt idx="1269">
                  <c:v>46725</c:v>
                </c:pt>
                <c:pt idx="1270">
                  <c:v>69642</c:v>
                </c:pt>
                <c:pt idx="1271">
                  <c:v>58074</c:v>
                </c:pt>
                <c:pt idx="1272">
                  <c:v>53306</c:v>
                </c:pt>
                <c:pt idx="1273">
                  <c:v>16885</c:v>
                </c:pt>
                <c:pt idx="1274">
                  <c:v>39269</c:v>
                </c:pt>
                <c:pt idx="1275">
                  <c:v>82155</c:v>
                </c:pt>
                <c:pt idx="1276">
                  <c:v>13892</c:v>
                </c:pt>
                <c:pt idx="1277">
                  <c:v>30584</c:v>
                </c:pt>
                <c:pt idx="1278">
                  <c:v>42799</c:v>
                </c:pt>
                <c:pt idx="1279">
                  <c:v>21311</c:v>
                </c:pt>
                <c:pt idx="1280">
                  <c:v>32326</c:v>
                </c:pt>
                <c:pt idx="1281">
                  <c:v>30581</c:v>
                </c:pt>
                <c:pt idx="1282">
                  <c:v>96412</c:v>
                </c:pt>
                <c:pt idx="1283">
                  <c:v>125017</c:v>
                </c:pt>
                <c:pt idx="1284">
                  <c:v>22169</c:v>
                </c:pt>
                <c:pt idx="1285">
                  <c:v>35292</c:v>
                </c:pt>
                <c:pt idx="1286">
                  <c:v>21401</c:v>
                </c:pt>
                <c:pt idx="1287">
                  <c:v>79872</c:v>
                </c:pt>
                <c:pt idx="1288">
                  <c:v>15753</c:v>
                </c:pt>
                <c:pt idx="1289">
                  <c:v>7246</c:v>
                </c:pt>
                <c:pt idx="1290">
                  <c:v>27332</c:v>
                </c:pt>
              </c:numCache>
            </c:numRef>
          </c:xVal>
          <c:yVal>
            <c:numRef>
              <c:f>'Q4'!$B$2:$B$1292</c:f>
              <c:numCache>
                <c:formatCode>General</c:formatCode>
                <c:ptCount val="1291"/>
                <c:pt idx="0">
                  <c:v>4.4000000000000004</c:v>
                </c:pt>
                <c:pt idx="1">
                  <c:v>4.7</c:v>
                </c:pt>
                <c:pt idx="2">
                  <c:v>4.8</c:v>
                </c:pt>
                <c:pt idx="3">
                  <c:v>4.7</c:v>
                </c:pt>
                <c:pt idx="4">
                  <c:v>4.5999999999999996</c:v>
                </c:pt>
                <c:pt idx="5">
                  <c:v>4.0999999999999996</c:v>
                </c:pt>
                <c:pt idx="6">
                  <c:v>4.8</c:v>
                </c:pt>
                <c:pt idx="7">
                  <c:v>4.7</c:v>
                </c:pt>
                <c:pt idx="8">
                  <c:v>4.7</c:v>
                </c:pt>
                <c:pt idx="9">
                  <c:v>4.7</c:v>
                </c:pt>
                <c:pt idx="10">
                  <c:v>4.7</c:v>
                </c:pt>
                <c:pt idx="11">
                  <c:v>4.7</c:v>
                </c:pt>
                <c:pt idx="12">
                  <c:v>4.5999999999999996</c:v>
                </c:pt>
                <c:pt idx="13">
                  <c:v>4.4000000000000004</c:v>
                </c:pt>
                <c:pt idx="14">
                  <c:v>4.8</c:v>
                </c:pt>
                <c:pt idx="15">
                  <c:v>4.5999999999999996</c:v>
                </c:pt>
                <c:pt idx="16">
                  <c:v>4.7</c:v>
                </c:pt>
                <c:pt idx="17">
                  <c:v>4.4000000000000004</c:v>
                </c:pt>
                <c:pt idx="18">
                  <c:v>4.7</c:v>
                </c:pt>
                <c:pt idx="19">
                  <c:v>4.5</c:v>
                </c:pt>
                <c:pt idx="20">
                  <c:v>4.5999999999999996</c:v>
                </c:pt>
                <c:pt idx="21">
                  <c:v>4.8</c:v>
                </c:pt>
                <c:pt idx="22">
                  <c:v>4.7</c:v>
                </c:pt>
                <c:pt idx="23">
                  <c:v>4.5</c:v>
                </c:pt>
                <c:pt idx="24">
                  <c:v>4.5</c:v>
                </c:pt>
                <c:pt idx="25">
                  <c:v>4.5</c:v>
                </c:pt>
                <c:pt idx="26">
                  <c:v>4.5</c:v>
                </c:pt>
                <c:pt idx="27">
                  <c:v>4.8</c:v>
                </c:pt>
                <c:pt idx="28">
                  <c:v>4.5</c:v>
                </c:pt>
                <c:pt idx="29">
                  <c:v>4.7</c:v>
                </c:pt>
                <c:pt idx="30">
                  <c:v>4.9000000000000004</c:v>
                </c:pt>
                <c:pt idx="31">
                  <c:v>4.5999999999999996</c:v>
                </c:pt>
                <c:pt idx="32">
                  <c:v>4.3</c:v>
                </c:pt>
                <c:pt idx="33">
                  <c:v>4.7</c:v>
                </c:pt>
                <c:pt idx="34">
                  <c:v>4.3</c:v>
                </c:pt>
                <c:pt idx="35">
                  <c:v>4.5999999999999996</c:v>
                </c:pt>
                <c:pt idx="36">
                  <c:v>4.4000000000000004</c:v>
                </c:pt>
                <c:pt idx="37">
                  <c:v>4.7</c:v>
                </c:pt>
                <c:pt idx="38">
                  <c:v>4.8</c:v>
                </c:pt>
                <c:pt idx="39">
                  <c:v>4.2</c:v>
                </c:pt>
                <c:pt idx="40">
                  <c:v>4.5999999999999996</c:v>
                </c:pt>
                <c:pt idx="41">
                  <c:v>4.7</c:v>
                </c:pt>
                <c:pt idx="42">
                  <c:v>4.7</c:v>
                </c:pt>
                <c:pt idx="43">
                  <c:v>4.5999999999999996</c:v>
                </c:pt>
                <c:pt idx="44">
                  <c:v>4.8</c:v>
                </c:pt>
                <c:pt idx="45">
                  <c:v>4.5999999999999996</c:v>
                </c:pt>
                <c:pt idx="46">
                  <c:v>4.7</c:v>
                </c:pt>
                <c:pt idx="47">
                  <c:v>4.5999999999999996</c:v>
                </c:pt>
                <c:pt idx="48">
                  <c:v>4.8</c:v>
                </c:pt>
                <c:pt idx="49">
                  <c:v>4.7</c:v>
                </c:pt>
                <c:pt idx="50">
                  <c:v>4.3</c:v>
                </c:pt>
                <c:pt idx="51">
                  <c:v>4.3</c:v>
                </c:pt>
                <c:pt idx="52">
                  <c:v>4.4000000000000004</c:v>
                </c:pt>
                <c:pt idx="53">
                  <c:v>4.7</c:v>
                </c:pt>
                <c:pt idx="54">
                  <c:v>4.7</c:v>
                </c:pt>
                <c:pt idx="55">
                  <c:v>4.8</c:v>
                </c:pt>
                <c:pt idx="56">
                  <c:v>4.7</c:v>
                </c:pt>
                <c:pt idx="57">
                  <c:v>4.5</c:v>
                </c:pt>
                <c:pt idx="58">
                  <c:v>4.5999999999999996</c:v>
                </c:pt>
                <c:pt idx="59">
                  <c:v>4.5999999999999996</c:v>
                </c:pt>
                <c:pt idx="60">
                  <c:v>4.3</c:v>
                </c:pt>
                <c:pt idx="61">
                  <c:v>4.4000000000000004</c:v>
                </c:pt>
                <c:pt idx="62">
                  <c:v>4.5999999999999996</c:v>
                </c:pt>
                <c:pt idx="63">
                  <c:v>4.5</c:v>
                </c:pt>
                <c:pt idx="64">
                  <c:v>4.8</c:v>
                </c:pt>
                <c:pt idx="65">
                  <c:v>4.7</c:v>
                </c:pt>
                <c:pt idx="66">
                  <c:v>4.8</c:v>
                </c:pt>
                <c:pt idx="67">
                  <c:v>4.8</c:v>
                </c:pt>
                <c:pt idx="68">
                  <c:v>4.7</c:v>
                </c:pt>
                <c:pt idx="69">
                  <c:v>4.3</c:v>
                </c:pt>
                <c:pt idx="70">
                  <c:v>4.5</c:v>
                </c:pt>
                <c:pt idx="71">
                  <c:v>4.5999999999999996</c:v>
                </c:pt>
                <c:pt idx="72">
                  <c:v>4.7</c:v>
                </c:pt>
                <c:pt idx="73">
                  <c:v>4.4000000000000004</c:v>
                </c:pt>
                <c:pt idx="74">
                  <c:v>4.5999999999999996</c:v>
                </c:pt>
                <c:pt idx="75">
                  <c:v>4.5999999999999996</c:v>
                </c:pt>
                <c:pt idx="76">
                  <c:v>4.7</c:v>
                </c:pt>
                <c:pt idx="77">
                  <c:v>4.0999999999999996</c:v>
                </c:pt>
                <c:pt idx="78">
                  <c:v>4.7</c:v>
                </c:pt>
                <c:pt idx="79">
                  <c:v>4.5999999999999996</c:v>
                </c:pt>
                <c:pt idx="80">
                  <c:v>4.5999999999999996</c:v>
                </c:pt>
                <c:pt idx="81">
                  <c:v>4.3</c:v>
                </c:pt>
                <c:pt idx="82">
                  <c:v>4.3</c:v>
                </c:pt>
                <c:pt idx="83">
                  <c:v>4.5</c:v>
                </c:pt>
                <c:pt idx="84">
                  <c:v>4.7</c:v>
                </c:pt>
                <c:pt idx="85">
                  <c:v>4.4000000000000004</c:v>
                </c:pt>
                <c:pt idx="86">
                  <c:v>4.7</c:v>
                </c:pt>
                <c:pt idx="87">
                  <c:v>4.5</c:v>
                </c:pt>
                <c:pt idx="88">
                  <c:v>4.7</c:v>
                </c:pt>
                <c:pt idx="89">
                  <c:v>4.5999999999999996</c:v>
                </c:pt>
                <c:pt idx="90">
                  <c:v>4.7</c:v>
                </c:pt>
                <c:pt idx="91">
                  <c:v>4.5</c:v>
                </c:pt>
                <c:pt idx="92">
                  <c:v>4.3</c:v>
                </c:pt>
                <c:pt idx="93">
                  <c:v>3.5</c:v>
                </c:pt>
                <c:pt idx="94">
                  <c:v>4.7</c:v>
                </c:pt>
                <c:pt idx="95">
                  <c:v>4.5999999999999996</c:v>
                </c:pt>
                <c:pt idx="96">
                  <c:v>4.7</c:v>
                </c:pt>
                <c:pt idx="97">
                  <c:v>4.7</c:v>
                </c:pt>
                <c:pt idx="98">
                  <c:v>4.5</c:v>
                </c:pt>
                <c:pt idx="99">
                  <c:v>4.5999999999999996</c:v>
                </c:pt>
                <c:pt idx="100">
                  <c:v>4.8</c:v>
                </c:pt>
                <c:pt idx="101">
                  <c:v>4.7</c:v>
                </c:pt>
                <c:pt idx="102">
                  <c:v>4.8</c:v>
                </c:pt>
                <c:pt idx="103">
                  <c:v>4.0999999999999996</c:v>
                </c:pt>
                <c:pt idx="104">
                  <c:v>4.5999999999999996</c:v>
                </c:pt>
                <c:pt idx="105">
                  <c:v>4.4000000000000004</c:v>
                </c:pt>
                <c:pt idx="106">
                  <c:v>4.5</c:v>
                </c:pt>
                <c:pt idx="107">
                  <c:v>4.4000000000000004</c:v>
                </c:pt>
                <c:pt idx="108">
                  <c:v>4.7</c:v>
                </c:pt>
                <c:pt idx="109">
                  <c:v>4.5</c:v>
                </c:pt>
                <c:pt idx="110">
                  <c:v>4.8</c:v>
                </c:pt>
                <c:pt idx="111">
                  <c:v>4.5999999999999996</c:v>
                </c:pt>
                <c:pt idx="112">
                  <c:v>4.7</c:v>
                </c:pt>
                <c:pt idx="113">
                  <c:v>4.7</c:v>
                </c:pt>
                <c:pt idx="114">
                  <c:v>4.7</c:v>
                </c:pt>
                <c:pt idx="115">
                  <c:v>4.5999999999999996</c:v>
                </c:pt>
                <c:pt idx="116">
                  <c:v>4.5999999999999996</c:v>
                </c:pt>
                <c:pt idx="117">
                  <c:v>4.5</c:v>
                </c:pt>
                <c:pt idx="118">
                  <c:v>4.4000000000000004</c:v>
                </c:pt>
                <c:pt idx="119">
                  <c:v>4.5</c:v>
                </c:pt>
                <c:pt idx="120">
                  <c:v>4.7</c:v>
                </c:pt>
                <c:pt idx="121">
                  <c:v>4.8</c:v>
                </c:pt>
                <c:pt idx="122">
                  <c:v>4.5</c:v>
                </c:pt>
                <c:pt idx="123">
                  <c:v>4.7</c:v>
                </c:pt>
                <c:pt idx="124">
                  <c:v>4.7</c:v>
                </c:pt>
                <c:pt idx="125">
                  <c:v>4.5999999999999996</c:v>
                </c:pt>
                <c:pt idx="126">
                  <c:v>4.5</c:v>
                </c:pt>
                <c:pt idx="127">
                  <c:v>4.4000000000000004</c:v>
                </c:pt>
                <c:pt idx="128">
                  <c:v>4.7</c:v>
                </c:pt>
                <c:pt idx="129">
                  <c:v>4.4000000000000004</c:v>
                </c:pt>
                <c:pt idx="130">
                  <c:v>4.5999999999999996</c:v>
                </c:pt>
                <c:pt idx="131">
                  <c:v>4.7</c:v>
                </c:pt>
                <c:pt idx="132">
                  <c:v>4.8</c:v>
                </c:pt>
                <c:pt idx="133">
                  <c:v>4.5999999999999996</c:v>
                </c:pt>
                <c:pt idx="134">
                  <c:v>4.7</c:v>
                </c:pt>
                <c:pt idx="135">
                  <c:v>4.7</c:v>
                </c:pt>
                <c:pt idx="136">
                  <c:v>4.5</c:v>
                </c:pt>
                <c:pt idx="137">
                  <c:v>4.7</c:v>
                </c:pt>
                <c:pt idx="138">
                  <c:v>4.8</c:v>
                </c:pt>
                <c:pt idx="139">
                  <c:v>4.2</c:v>
                </c:pt>
                <c:pt idx="140">
                  <c:v>4.8</c:v>
                </c:pt>
                <c:pt idx="141">
                  <c:v>4.5999999999999996</c:v>
                </c:pt>
                <c:pt idx="142">
                  <c:v>4.7</c:v>
                </c:pt>
                <c:pt idx="143">
                  <c:v>4.8</c:v>
                </c:pt>
                <c:pt idx="144">
                  <c:v>4.5999999999999996</c:v>
                </c:pt>
                <c:pt idx="145">
                  <c:v>4.7</c:v>
                </c:pt>
                <c:pt idx="146">
                  <c:v>4.5999999999999996</c:v>
                </c:pt>
                <c:pt idx="147">
                  <c:v>4.2</c:v>
                </c:pt>
                <c:pt idx="148">
                  <c:v>4</c:v>
                </c:pt>
                <c:pt idx="149">
                  <c:v>4</c:v>
                </c:pt>
                <c:pt idx="150">
                  <c:v>4.7</c:v>
                </c:pt>
                <c:pt idx="151">
                  <c:v>4.5</c:v>
                </c:pt>
                <c:pt idx="152">
                  <c:v>4.4000000000000004</c:v>
                </c:pt>
                <c:pt idx="153">
                  <c:v>4.4000000000000004</c:v>
                </c:pt>
                <c:pt idx="154">
                  <c:v>4.3</c:v>
                </c:pt>
                <c:pt idx="155">
                  <c:v>4.4000000000000004</c:v>
                </c:pt>
                <c:pt idx="156">
                  <c:v>4.3</c:v>
                </c:pt>
                <c:pt idx="157">
                  <c:v>4.8</c:v>
                </c:pt>
                <c:pt idx="158">
                  <c:v>4.4000000000000004</c:v>
                </c:pt>
                <c:pt idx="159">
                  <c:v>4.5999999999999996</c:v>
                </c:pt>
                <c:pt idx="160">
                  <c:v>4.0999999999999996</c:v>
                </c:pt>
                <c:pt idx="161">
                  <c:v>4.8</c:v>
                </c:pt>
                <c:pt idx="162">
                  <c:v>4.5</c:v>
                </c:pt>
                <c:pt idx="163">
                  <c:v>4.5999999999999996</c:v>
                </c:pt>
                <c:pt idx="164">
                  <c:v>4.5999999999999996</c:v>
                </c:pt>
                <c:pt idx="165">
                  <c:v>4.5</c:v>
                </c:pt>
                <c:pt idx="166">
                  <c:v>4.5999999999999996</c:v>
                </c:pt>
                <c:pt idx="167">
                  <c:v>4.9000000000000004</c:v>
                </c:pt>
                <c:pt idx="168">
                  <c:v>4.5999999999999996</c:v>
                </c:pt>
                <c:pt idx="169">
                  <c:v>4.8</c:v>
                </c:pt>
                <c:pt idx="170">
                  <c:v>4.7</c:v>
                </c:pt>
                <c:pt idx="171">
                  <c:v>4.8</c:v>
                </c:pt>
                <c:pt idx="172">
                  <c:v>4.7</c:v>
                </c:pt>
                <c:pt idx="173">
                  <c:v>4.5</c:v>
                </c:pt>
                <c:pt idx="174">
                  <c:v>4.5</c:v>
                </c:pt>
                <c:pt idx="175">
                  <c:v>4.7</c:v>
                </c:pt>
                <c:pt idx="176">
                  <c:v>4.5999999999999996</c:v>
                </c:pt>
                <c:pt idx="177">
                  <c:v>4.7</c:v>
                </c:pt>
                <c:pt idx="178">
                  <c:v>4.7</c:v>
                </c:pt>
                <c:pt idx="179">
                  <c:v>4.7</c:v>
                </c:pt>
                <c:pt idx="180">
                  <c:v>4.7</c:v>
                </c:pt>
                <c:pt idx="181">
                  <c:v>4.5999999999999996</c:v>
                </c:pt>
                <c:pt idx="182">
                  <c:v>4.4000000000000004</c:v>
                </c:pt>
                <c:pt idx="183">
                  <c:v>4.5</c:v>
                </c:pt>
                <c:pt idx="184">
                  <c:v>4.7</c:v>
                </c:pt>
                <c:pt idx="185">
                  <c:v>4.4000000000000004</c:v>
                </c:pt>
                <c:pt idx="186">
                  <c:v>4.7</c:v>
                </c:pt>
                <c:pt idx="187">
                  <c:v>4.5</c:v>
                </c:pt>
                <c:pt idx="188">
                  <c:v>4.7</c:v>
                </c:pt>
                <c:pt idx="189">
                  <c:v>4.5999999999999996</c:v>
                </c:pt>
                <c:pt idx="190">
                  <c:v>4.5</c:v>
                </c:pt>
                <c:pt idx="191">
                  <c:v>4.5999999999999996</c:v>
                </c:pt>
                <c:pt idx="192">
                  <c:v>4.0999999999999996</c:v>
                </c:pt>
                <c:pt idx="193">
                  <c:v>4.5999999999999996</c:v>
                </c:pt>
                <c:pt idx="194">
                  <c:v>4.7</c:v>
                </c:pt>
                <c:pt idx="195">
                  <c:v>4.7</c:v>
                </c:pt>
                <c:pt idx="196">
                  <c:v>4.8</c:v>
                </c:pt>
                <c:pt idx="197">
                  <c:v>4.0999999999999996</c:v>
                </c:pt>
                <c:pt idx="198">
                  <c:v>4.7</c:v>
                </c:pt>
                <c:pt idx="199">
                  <c:v>4.8</c:v>
                </c:pt>
                <c:pt idx="200">
                  <c:v>4.7</c:v>
                </c:pt>
                <c:pt idx="201">
                  <c:v>4.8</c:v>
                </c:pt>
                <c:pt idx="202">
                  <c:v>4.5999999999999996</c:v>
                </c:pt>
                <c:pt idx="203">
                  <c:v>4.5999999999999996</c:v>
                </c:pt>
                <c:pt idx="204">
                  <c:v>4.7</c:v>
                </c:pt>
                <c:pt idx="205">
                  <c:v>4.3</c:v>
                </c:pt>
                <c:pt idx="206">
                  <c:v>4.5</c:v>
                </c:pt>
                <c:pt idx="207">
                  <c:v>4.8</c:v>
                </c:pt>
                <c:pt idx="208">
                  <c:v>4.7</c:v>
                </c:pt>
                <c:pt idx="209">
                  <c:v>4.5</c:v>
                </c:pt>
                <c:pt idx="210">
                  <c:v>4.8</c:v>
                </c:pt>
                <c:pt idx="211">
                  <c:v>4.7</c:v>
                </c:pt>
                <c:pt idx="212">
                  <c:v>4.7</c:v>
                </c:pt>
                <c:pt idx="213">
                  <c:v>4.4000000000000004</c:v>
                </c:pt>
                <c:pt idx="214">
                  <c:v>4.9000000000000004</c:v>
                </c:pt>
                <c:pt idx="215">
                  <c:v>4.8</c:v>
                </c:pt>
                <c:pt idx="216">
                  <c:v>4.5999999999999996</c:v>
                </c:pt>
                <c:pt idx="217">
                  <c:v>4.3</c:v>
                </c:pt>
                <c:pt idx="218">
                  <c:v>4.4000000000000004</c:v>
                </c:pt>
                <c:pt idx="219">
                  <c:v>4.5</c:v>
                </c:pt>
                <c:pt idx="220">
                  <c:v>4.7</c:v>
                </c:pt>
                <c:pt idx="221">
                  <c:v>4.7</c:v>
                </c:pt>
                <c:pt idx="222">
                  <c:v>4.7</c:v>
                </c:pt>
                <c:pt idx="223">
                  <c:v>4.7</c:v>
                </c:pt>
                <c:pt idx="224">
                  <c:v>4.5</c:v>
                </c:pt>
                <c:pt idx="225">
                  <c:v>4.5999999999999996</c:v>
                </c:pt>
                <c:pt idx="226">
                  <c:v>4.5</c:v>
                </c:pt>
                <c:pt idx="227">
                  <c:v>4.5999999999999996</c:v>
                </c:pt>
                <c:pt idx="228">
                  <c:v>4.5999999999999996</c:v>
                </c:pt>
                <c:pt idx="229">
                  <c:v>4.8</c:v>
                </c:pt>
                <c:pt idx="230">
                  <c:v>4.5</c:v>
                </c:pt>
                <c:pt idx="231">
                  <c:v>4.5</c:v>
                </c:pt>
                <c:pt idx="232">
                  <c:v>4.5</c:v>
                </c:pt>
                <c:pt idx="233">
                  <c:v>4.4000000000000004</c:v>
                </c:pt>
                <c:pt idx="234">
                  <c:v>4.8</c:v>
                </c:pt>
                <c:pt idx="235">
                  <c:v>4.5999999999999996</c:v>
                </c:pt>
                <c:pt idx="236">
                  <c:v>4.4000000000000004</c:v>
                </c:pt>
                <c:pt idx="237">
                  <c:v>4.7</c:v>
                </c:pt>
                <c:pt idx="238">
                  <c:v>4.7</c:v>
                </c:pt>
                <c:pt idx="239">
                  <c:v>4.5</c:v>
                </c:pt>
                <c:pt idx="240">
                  <c:v>4.5</c:v>
                </c:pt>
                <c:pt idx="241">
                  <c:v>4.7</c:v>
                </c:pt>
                <c:pt idx="242">
                  <c:v>4.8</c:v>
                </c:pt>
                <c:pt idx="243">
                  <c:v>4.5999999999999996</c:v>
                </c:pt>
                <c:pt idx="244">
                  <c:v>4.4000000000000004</c:v>
                </c:pt>
                <c:pt idx="245">
                  <c:v>4.5</c:v>
                </c:pt>
                <c:pt idx="246">
                  <c:v>4.5</c:v>
                </c:pt>
                <c:pt idx="247">
                  <c:v>4.5999999999999996</c:v>
                </c:pt>
                <c:pt idx="248">
                  <c:v>4.9000000000000004</c:v>
                </c:pt>
                <c:pt idx="249">
                  <c:v>4.5</c:v>
                </c:pt>
                <c:pt idx="250">
                  <c:v>4.5</c:v>
                </c:pt>
                <c:pt idx="251">
                  <c:v>4.5</c:v>
                </c:pt>
                <c:pt idx="252">
                  <c:v>4.8</c:v>
                </c:pt>
                <c:pt idx="253">
                  <c:v>4.4000000000000004</c:v>
                </c:pt>
                <c:pt idx="254">
                  <c:v>4.5</c:v>
                </c:pt>
                <c:pt idx="255">
                  <c:v>4.5999999999999996</c:v>
                </c:pt>
                <c:pt idx="256">
                  <c:v>4.5</c:v>
                </c:pt>
                <c:pt idx="257">
                  <c:v>4.5999999999999996</c:v>
                </c:pt>
                <c:pt idx="258">
                  <c:v>4.5999999999999996</c:v>
                </c:pt>
                <c:pt idx="259">
                  <c:v>4.7</c:v>
                </c:pt>
                <c:pt idx="260">
                  <c:v>4.5</c:v>
                </c:pt>
                <c:pt idx="261">
                  <c:v>4.9000000000000004</c:v>
                </c:pt>
                <c:pt idx="262">
                  <c:v>4.7</c:v>
                </c:pt>
                <c:pt idx="263">
                  <c:v>4.2</c:v>
                </c:pt>
                <c:pt idx="264">
                  <c:v>4.5</c:v>
                </c:pt>
                <c:pt idx="265">
                  <c:v>4.4000000000000004</c:v>
                </c:pt>
                <c:pt idx="266">
                  <c:v>4.5999999999999996</c:v>
                </c:pt>
                <c:pt idx="267">
                  <c:v>4.2</c:v>
                </c:pt>
                <c:pt idx="268">
                  <c:v>4</c:v>
                </c:pt>
                <c:pt idx="269">
                  <c:v>4.5999999999999996</c:v>
                </c:pt>
                <c:pt idx="270">
                  <c:v>4.9000000000000004</c:v>
                </c:pt>
                <c:pt idx="271">
                  <c:v>4.5999999999999996</c:v>
                </c:pt>
                <c:pt idx="272">
                  <c:v>4.5999999999999996</c:v>
                </c:pt>
                <c:pt idx="273">
                  <c:v>4.5999999999999996</c:v>
                </c:pt>
                <c:pt idx="274">
                  <c:v>4.8</c:v>
                </c:pt>
                <c:pt idx="275">
                  <c:v>4.5</c:v>
                </c:pt>
                <c:pt idx="276">
                  <c:v>4.5999999999999996</c:v>
                </c:pt>
                <c:pt idx="277">
                  <c:v>4.4000000000000004</c:v>
                </c:pt>
                <c:pt idx="278">
                  <c:v>4.5</c:v>
                </c:pt>
                <c:pt idx="279">
                  <c:v>4.7</c:v>
                </c:pt>
                <c:pt idx="280">
                  <c:v>4.5</c:v>
                </c:pt>
                <c:pt idx="281">
                  <c:v>4.7</c:v>
                </c:pt>
                <c:pt idx="282">
                  <c:v>4.4000000000000004</c:v>
                </c:pt>
                <c:pt idx="283">
                  <c:v>4.7</c:v>
                </c:pt>
                <c:pt idx="284">
                  <c:v>4.5999999999999996</c:v>
                </c:pt>
                <c:pt idx="285">
                  <c:v>4.8</c:v>
                </c:pt>
                <c:pt idx="286">
                  <c:v>3.5</c:v>
                </c:pt>
                <c:pt idx="287">
                  <c:v>4.5</c:v>
                </c:pt>
                <c:pt idx="288">
                  <c:v>4.5999999999999996</c:v>
                </c:pt>
                <c:pt idx="289">
                  <c:v>4.8</c:v>
                </c:pt>
                <c:pt idx="290">
                  <c:v>4.7</c:v>
                </c:pt>
                <c:pt idx="291">
                  <c:v>4.7</c:v>
                </c:pt>
                <c:pt idx="292">
                  <c:v>4.4000000000000004</c:v>
                </c:pt>
                <c:pt idx="293">
                  <c:v>4</c:v>
                </c:pt>
                <c:pt idx="294">
                  <c:v>4.5</c:v>
                </c:pt>
                <c:pt idx="295">
                  <c:v>4.5</c:v>
                </c:pt>
                <c:pt idx="296">
                  <c:v>4.7</c:v>
                </c:pt>
                <c:pt idx="297">
                  <c:v>4.0999999999999996</c:v>
                </c:pt>
                <c:pt idx="298">
                  <c:v>4.5999999999999996</c:v>
                </c:pt>
                <c:pt idx="299">
                  <c:v>4.7</c:v>
                </c:pt>
                <c:pt idx="300">
                  <c:v>4.5999999999999996</c:v>
                </c:pt>
                <c:pt idx="301">
                  <c:v>4.7</c:v>
                </c:pt>
                <c:pt idx="302">
                  <c:v>4.5999999999999996</c:v>
                </c:pt>
                <c:pt idx="303">
                  <c:v>4.8</c:v>
                </c:pt>
                <c:pt idx="304">
                  <c:v>4.0999999999999996</c:v>
                </c:pt>
                <c:pt idx="305">
                  <c:v>4.8</c:v>
                </c:pt>
                <c:pt idx="306">
                  <c:v>4.4000000000000004</c:v>
                </c:pt>
                <c:pt idx="307">
                  <c:v>4.5999999999999996</c:v>
                </c:pt>
                <c:pt idx="308">
                  <c:v>4.5999999999999996</c:v>
                </c:pt>
                <c:pt idx="309">
                  <c:v>4.5</c:v>
                </c:pt>
                <c:pt idx="310">
                  <c:v>4.7</c:v>
                </c:pt>
                <c:pt idx="311">
                  <c:v>4.8</c:v>
                </c:pt>
                <c:pt idx="312">
                  <c:v>4.4000000000000004</c:v>
                </c:pt>
                <c:pt idx="313">
                  <c:v>4.7</c:v>
                </c:pt>
                <c:pt idx="314">
                  <c:v>4.8</c:v>
                </c:pt>
                <c:pt idx="315">
                  <c:v>4.5999999999999996</c:v>
                </c:pt>
                <c:pt idx="316">
                  <c:v>3.4</c:v>
                </c:pt>
                <c:pt idx="317">
                  <c:v>4.7</c:v>
                </c:pt>
                <c:pt idx="318">
                  <c:v>4.7</c:v>
                </c:pt>
                <c:pt idx="319">
                  <c:v>4.7</c:v>
                </c:pt>
                <c:pt idx="320">
                  <c:v>4.4000000000000004</c:v>
                </c:pt>
                <c:pt idx="321">
                  <c:v>4.9000000000000004</c:v>
                </c:pt>
                <c:pt idx="322">
                  <c:v>4.5999999999999996</c:v>
                </c:pt>
                <c:pt idx="323">
                  <c:v>4.5999999999999996</c:v>
                </c:pt>
                <c:pt idx="324">
                  <c:v>4.5999999999999996</c:v>
                </c:pt>
                <c:pt idx="325">
                  <c:v>4.5</c:v>
                </c:pt>
                <c:pt idx="326">
                  <c:v>4.4000000000000004</c:v>
                </c:pt>
                <c:pt idx="327">
                  <c:v>4.3</c:v>
                </c:pt>
                <c:pt idx="328">
                  <c:v>4.9000000000000004</c:v>
                </c:pt>
                <c:pt idx="329">
                  <c:v>4.7</c:v>
                </c:pt>
                <c:pt idx="330">
                  <c:v>4.7</c:v>
                </c:pt>
                <c:pt idx="331">
                  <c:v>4.8</c:v>
                </c:pt>
                <c:pt idx="332">
                  <c:v>4.5999999999999996</c:v>
                </c:pt>
                <c:pt idx="333">
                  <c:v>4.5</c:v>
                </c:pt>
                <c:pt idx="334">
                  <c:v>4.5999999999999996</c:v>
                </c:pt>
                <c:pt idx="335">
                  <c:v>4.8</c:v>
                </c:pt>
                <c:pt idx="336">
                  <c:v>4.5</c:v>
                </c:pt>
                <c:pt idx="337">
                  <c:v>4.7</c:v>
                </c:pt>
                <c:pt idx="338">
                  <c:v>4.9000000000000004</c:v>
                </c:pt>
                <c:pt idx="339">
                  <c:v>4.5</c:v>
                </c:pt>
                <c:pt idx="340">
                  <c:v>4.5999999999999996</c:v>
                </c:pt>
                <c:pt idx="341">
                  <c:v>4.5</c:v>
                </c:pt>
                <c:pt idx="342">
                  <c:v>4.5</c:v>
                </c:pt>
                <c:pt idx="343">
                  <c:v>4.7</c:v>
                </c:pt>
                <c:pt idx="344">
                  <c:v>4.8</c:v>
                </c:pt>
                <c:pt idx="345">
                  <c:v>4.8</c:v>
                </c:pt>
                <c:pt idx="346">
                  <c:v>4.5</c:v>
                </c:pt>
                <c:pt idx="347">
                  <c:v>4.5</c:v>
                </c:pt>
                <c:pt idx="348">
                  <c:v>4.5</c:v>
                </c:pt>
                <c:pt idx="349">
                  <c:v>4.3</c:v>
                </c:pt>
                <c:pt idx="350">
                  <c:v>4.5</c:v>
                </c:pt>
                <c:pt idx="351">
                  <c:v>4.5999999999999996</c:v>
                </c:pt>
                <c:pt idx="352">
                  <c:v>4.7</c:v>
                </c:pt>
                <c:pt idx="353">
                  <c:v>4.5</c:v>
                </c:pt>
                <c:pt idx="354">
                  <c:v>4.4000000000000004</c:v>
                </c:pt>
                <c:pt idx="355">
                  <c:v>4.7</c:v>
                </c:pt>
                <c:pt idx="356">
                  <c:v>4.5</c:v>
                </c:pt>
                <c:pt idx="357">
                  <c:v>4.3</c:v>
                </c:pt>
                <c:pt idx="358">
                  <c:v>4.7</c:v>
                </c:pt>
                <c:pt idx="359">
                  <c:v>4.8</c:v>
                </c:pt>
                <c:pt idx="360">
                  <c:v>4.5</c:v>
                </c:pt>
                <c:pt idx="361">
                  <c:v>4.5999999999999996</c:v>
                </c:pt>
                <c:pt idx="362">
                  <c:v>4.5</c:v>
                </c:pt>
                <c:pt idx="363">
                  <c:v>4.5999999999999996</c:v>
                </c:pt>
                <c:pt idx="364">
                  <c:v>4.5999999999999996</c:v>
                </c:pt>
                <c:pt idx="365">
                  <c:v>4.7</c:v>
                </c:pt>
                <c:pt idx="366">
                  <c:v>4.4000000000000004</c:v>
                </c:pt>
                <c:pt idx="367">
                  <c:v>4.3</c:v>
                </c:pt>
                <c:pt idx="368">
                  <c:v>4.5</c:v>
                </c:pt>
                <c:pt idx="369">
                  <c:v>4.7</c:v>
                </c:pt>
                <c:pt idx="370">
                  <c:v>4.5</c:v>
                </c:pt>
                <c:pt idx="371">
                  <c:v>4.9000000000000004</c:v>
                </c:pt>
                <c:pt idx="372">
                  <c:v>4.5999999999999996</c:v>
                </c:pt>
                <c:pt idx="373">
                  <c:v>4.5</c:v>
                </c:pt>
                <c:pt idx="374">
                  <c:v>4.3</c:v>
                </c:pt>
                <c:pt idx="375">
                  <c:v>4.7</c:v>
                </c:pt>
                <c:pt idx="376">
                  <c:v>4.7</c:v>
                </c:pt>
                <c:pt idx="377">
                  <c:v>4.5999999999999996</c:v>
                </c:pt>
                <c:pt idx="378">
                  <c:v>4.8</c:v>
                </c:pt>
                <c:pt idx="379">
                  <c:v>3.8</c:v>
                </c:pt>
                <c:pt idx="380">
                  <c:v>4.5</c:v>
                </c:pt>
                <c:pt idx="381">
                  <c:v>4.5</c:v>
                </c:pt>
                <c:pt idx="382">
                  <c:v>4.7</c:v>
                </c:pt>
                <c:pt idx="383">
                  <c:v>4.8</c:v>
                </c:pt>
                <c:pt idx="384">
                  <c:v>4.8</c:v>
                </c:pt>
                <c:pt idx="385">
                  <c:v>4.5999999999999996</c:v>
                </c:pt>
                <c:pt idx="386">
                  <c:v>4.8</c:v>
                </c:pt>
                <c:pt idx="387">
                  <c:v>4.8</c:v>
                </c:pt>
                <c:pt idx="388">
                  <c:v>4.5999999999999996</c:v>
                </c:pt>
                <c:pt idx="389">
                  <c:v>4.7</c:v>
                </c:pt>
                <c:pt idx="391">
                  <c:v>4.8</c:v>
                </c:pt>
                <c:pt idx="392">
                  <c:v>4.7</c:v>
                </c:pt>
                <c:pt idx="393">
                  <c:v>4.0999999999999996</c:v>
                </c:pt>
                <c:pt idx="394">
                  <c:v>4.5</c:v>
                </c:pt>
                <c:pt idx="395">
                  <c:v>4.8</c:v>
                </c:pt>
                <c:pt idx="396">
                  <c:v>4.9000000000000004</c:v>
                </c:pt>
                <c:pt idx="397">
                  <c:v>4.9000000000000004</c:v>
                </c:pt>
                <c:pt idx="398">
                  <c:v>4.2</c:v>
                </c:pt>
                <c:pt idx="399">
                  <c:v>4.8</c:v>
                </c:pt>
                <c:pt idx="400">
                  <c:v>4.7</c:v>
                </c:pt>
                <c:pt idx="401">
                  <c:v>4.5</c:v>
                </c:pt>
                <c:pt idx="402">
                  <c:v>4.5</c:v>
                </c:pt>
                <c:pt idx="403">
                  <c:v>4.4000000000000004</c:v>
                </c:pt>
                <c:pt idx="404">
                  <c:v>4.7</c:v>
                </c:pt>
                <c:pt idx="405">
                  <c:v>4.4000000000000004</c:v>
                </c:pt>
                <c:pt idx="406">
                  <c:v>4.7</c:v>
                </c:pt>
                <c:pt idx="407">
                  <c:v>4.7</c:v>
                </c:pt>
                <c:pt idx="408">
                  <c:v>4.8</c:v>
                </c:pt>
                <c:pt idx="409">
                  <c:v>4.7</c:v>
                </c:pt>
                <c:pt idx="410">
                  <c:v>4.5</c:v>
                </c:pt>
                <c:pt idx="411">
                  <c:v>4.7</c:v>
                </c:pt>
                <c:pt idx="412">
                  <c:v>4.5999999999999996</c:v>
                </c:pt>
                <c:pt idx="413">
                  <c:v>4.9000000000000004</c:v>
                </c:pt>
                <c:pt idx="414">
                  <c:v>4.5</c:v>
                </c:pt>
                <c:pt idx="415">
                  <c:v>4.5999999999999996</c:v>
                </c:pt>
                <c:pt idx="416">
                  <c:v>3.9</c:v>
                </c:pt>
                <c:pt idx="417">
                  <c:v>4.4000000000000004</c:v>
                </c:pt>
                <c:pt idx="418">
                  <c:v>4.8</c:v>
                </c:pt>
                <c:pt idx="419">
                  <c:v>4.9000000000000004</c:v>
                </c:pt>
                <c:pt idx="420">
                  <c:v>4.7</c:v>
                </c:pt>
                <c:pt idx="421">
                  <c:v>4.5</c:v>
                </c:pt>
                <c:pt idx="422">
                  <c:v>4</c:v>
                </c:pt>
                <c:pt idx="423">
                  <c:v>4.7</c:v>
                </c:pt>
                <c:pt idx="424">
                  <c:v>4.0999999999999996</c:v>
                </c:pt>
                <c:pt idx="425">
                  <c:v>4.7</c:v>
                </c:pt>
                <c:pt idx="426">
                  <c:v>4.5999999999999996</c:v>
                </c:pt>
                <c:pt idx="427">
                  <c:v>4.9000000000000004</c:v>
                </c:pt>
                <c:pt idx="428">
                  <c:v>4.5999999999999996</c:v>
                </c:pt>
                <c:pt idx="429">
                  <c:v>4.4000000000000004</c:v>
                </c:pt>
                <c:pt idx="430">
                  <c:v>4.8</c:v>
                </c:pt>
                <c:pt idx="431">
                  <c:v>4.8</c:v>
                </c:pt>
                <c:pt idx="432">
                  <c:v>4.8</c:v>
                </c:pt>
                <c:pt idx="433">
                  <c:v>4.9000000000000004</c:v>
                </c:pt>
                <c:pt idx="434">
                  <c:v>4.8</c:v>
                </c:pt>
                <c:pt idx="435">
                  <c:v>4.5999999999999996</c:v>
                </c:pt>
                <c:pt idx="436">
                  <c:v>4.5999999999999996</c:v>
                </c:pt>
                <c:pt idx="437">
                  <c:v>4</c:v>
                </c:pt>
                <c:pt idx="438">
                  <c:v>4.5999999999999996</c:v>
                </c:pt>
                <c:pt idx="439">
                  <c:v>4.0999999999999996</c:v>
                </c:pt>
                <c:pt idx="440">
                  <c:v>4.7</c:v>
                </c:pt>
                <c:pt idx="441">
                  <c:v>4.8</c:v>
                </c:pt>
                <c:pt idx="442">
                  <c:v>4.5999999999999996</c:v>
                </c:pt>
                <c:pt idx="443">
                  <c:v>4.8</c:v>
                </c:pt>
                <c:pt idx="444">
                  <c:v>4.5999999999999996</c:v>
                </c:pt>
                <c:pt idx="445">
                  <c:v>4.7</c:v>
                </c:pt>
                <c:pt idx="446">
                  <c:v>4.2</c:v>
                </c:pt>
                <c:pt idx="447">
                  <c:v>4.8</c:v>
                </c:pt>
                <c:pt idx="448">
                  <c:v>4.8</c:v>
                </c:pt>
                <c:pt idx="449">
                  <c:v>4.8</c:v>
                </c:pt>
                <c:pt idx="450">
                  <c:v>4.4000000000000004</c:v>
                </c:pt>
                <c:pt idx="451">
                  <c:v>4.8</c:v>
                </c:pt>
                <c:pt idx="452">
                  <c:v>4.5</c:v>
                </c:pt>
                <c:pt idx="453">
                  <c:v>4.7</c:v>
                </c:pt>
                <c:pt idx="454">
                  <c:v>4.4000000000000004</c:v>
                </c:pt>
                <c:pt idx="455">
                  <c:v>4.7</c:v>
                </c:pt>
                <c:pt idx="456">
                  <c:v>4.8</c:v>
                </c:pt>
                <c:pt idx="457">
                  <c:v>4.7</c:v>
                </c:pt>
                <c:pt idx="458">
                  <c:v>4.5999999999999996</c:v>
                </c:pt>
                <c:pt idx="459">
                  <c:v>4.5999999999999996</c:v>
                </c:pt>
                <c:pt idx="460">
                  <c:v>4.5999999999999996</c:v>
                </c:pt>
                <c:pt idx="461">
                  <c:v>4.9000000000000004</c:v>
                </c:pt>
                <c:pt idx="462">
                  <c:v>4.7</c:v>
                </c:pt>
                <c:pt idx="463">
                  <c:v>4.5999999999999996</c:v>
                </c:pt>
                <c:pt idx="464">
                  <c:v>4.5999999999999996</c:v>
                </c:pt>
                <c:pt idx="465">
                  <c:v>4.3</c:v>
                </c:pt>
                <c:pt idx="466">
                  <c:v>4.9000000000000004</c:v>
                </c:pt>
                <c:pt idx="467">
                  <c:v>4.5999999999999996</c:v>
                </c:pt>
                <c:pt idx="468">
                  <c:v>4.7</c:v>
                </c:pt>
                <c:pt idx="469">
                  <c:v>4.5999999999999996</c:v>
                </c:pt>
                <c:pt idx="470">
                  <c:v>4.7</c:v>
                </c:pt>
                <c:pt idx="471">
                  <c:v>3.8</c:v>
                </c:pt>
                <c:pt idx="472">
                  <c:v>4.7</c:v>
                </c:pt>
                <c:pt idx="473">
                  <c:v>4.7</c:v>
                </c:pt>
                <c:pt idx="474">
                  <c:v>4.7</c:v>
                </c:pt>
                <c:pt idx="475">
                  <c:v>4.5</c:v>
                </c:pt>
                <c:pt idx="476">
                  <c:v>4.5</c:v>
                </c:pt>
                <c:pt idx="477">
                  <c:v>4.5</c:v>
                </c:pt>
                <c:pt idx="478">
                  <c:v>4.5</c:v>
                </c:pt>
                <c:pt idx="479">
                  <c:v>4.7</c:v>
                </c:pt>
                <c:pt idx="480">
                  <c:v>4.5</c:v>
                </c:pt>
                <c:pt idx="481">
                  <c:v>4.5999999999999996</c:v>
                </c:pt>
                <c:pt idx="482">
                  <c:v>4.4000000000000004</c:v>
                </c:pt>
                <c:pt idx="483">
                  <c:v>4.2</c:v>
                </c:pt>
                <c:pt idx="484">
                  <c:v>4.8</c:v>
                </c:pt>
                <c:pt idx="485">
                  <c:v>4.7</c:v>
                </c:pt>
                <c:pt idx="486">
                  <c:v>4.7</c:v>
                </c:pt>
                <c:pt idx="487">
                  <c:v>4.5</c:v>
                </c:pt>
                <c:pt idx="488">
                  <c:v>4.3</c:v>
                </c:pt>
                <c:pt idx="489">
                  <c:v>4.7</c:v>
                </c:pt>
                <c:pt idx="490">
                  <c:v>4.4000000000000004</c:v>
                </c:pt>
                <c:pt idx="491">
                  <c:v>4.5</c:v>
                </c:pt>
                <c:pt idx="492">
                  <c:v>4.8</c:v>
                </c:pt>
                <c:pt idx="493">
                  <c:v>4.0999999999999996</c:v>
                </c:pt>
                <c:pt idx="494">
                  <c:v>4.8</c:v>
                </c:pt>
                <c:pt idx="495">
                  <c:v>4.5999999999999996</c:v>
                </c:pt>
                <c:pt idx="496">
                  <c:v>4.7</c:v>
                </c:pt>
                <c:pt idx="497">
                  <c:v>4.8</c:v>
                </c:pt>
                <c:pt idx="498">
                  <c:v>4.7</c:v>
                </c:pt>
                <c:pt idx="499">
                  <c:v>4.8</c:v>
                </c:pt>
                <c:pt idx="500">
                  <c:v>4.9000000000000004</c:v>
                </c:pt>
                <c:pt idx="501">
                  <c:v>4.8</c:v>
                </c:pt>
                <c:pt idx="502">
                  <c:v>4.5999999999999996</c:v>
                </c:pt>
                <c:pt idx="503">
                  <c:v>4.8</c:v>
                </c:pt>
                <c:pt idx="504">
                  <c:v>4.7</c:v>
                </c:pt>
                <c:pt idx="505">
                  <c:v>4.7</c:v>
                </c:pt>
                <c:pt idx="506">
                  <c:v>4.9000000000000004</c:v>
                </c:pt>
                <c:pt idx="507">
                  <c:v>4.8</c:v>
                </c:pt>
                <c:pt idx="508">
                  <c:v>4.0999999999999996</c:v>
                </c:pt>
                <c:pt idx="509">
                  <c:v>4.7</c:v>
                </c:pt>
                <c:pt idx="510">
                  <c:v>4.4000000000000004</c:v>
                </c:pt>
                <c:pt idx="511">
                  <c:v>4.8</c:v>
                </c:pt>
                <c:pt idx="512">
                  <c:v>4</c:v>
                </c:pt>
                <c:pt idx="513">
                  <c:v>4.7</c:v>
                </c:pt>
                <c:pt idx="514">
                  <c:v>4.8</c:v>
                </c:pt>
                <c:pt idx="515">
                  <c:v>4.8</c:v>
                </c:pt>
                <c:pt idx="516">
                  <c:v>4.9000000000000004</c:v>
                </c:pt>
                <c:pt idx="517">
                  <c:v>4.7</c:v>
                </c:pt>
                <c:pt idx="518">
                  <c:v>4.5</c:v>
                </c:pt>
                <c:pt idx="519">
                  <c:v>4.5999999999999996</c:v>
                </c:pt>
                <c:pt idx="520">
                  <c:v>4.5</c:v>
                </c:pt>
                <c:pt idx="521">
                  <c:v>4.9000000000000004</c:v>
                </c:pt>
                <c:pt idx="522">
                  <c:v>4.5999999999999996</c:v>
                </c:pt>
                <c:pt idx="523">
                  <c:v>4.7</c:v>
                </c:pt>
                <c:pt idx="524">
                  <c:v>4.4000000000000004</c:v>
                </c:pt>
                <c:pt idx="525">
                  <c:v>4.7</c:v>
                </c:pt>
                <c:pt idx="526">
                  <c:v>4.5999999999999996</c:v>
                </c:pt>
                <c:pt idx="527">
                  <c:v>4.5</c:v>
                </c:pt>
                <c:pt idx="528">
                  <c:v>4.5999999999999996</c:v>
                </c:pt>
                <c:pt idx="529">
                  <c:v>4.5999999999999996</c:v>
                </c:pt>
                <c:pt idx="530">
                  <c:v>4.7</c:v>
                </c:pt>
                <c:pt idx="531">
                  <c:v>4.9000000000000004</c:v>
                </c:pt>
                <c:pt idx="532">
                  <c:v>4.5999999999999996</c:v>
                </c:pt>
                <c:pt idx="533">
                  <c:v>4.5999999999999996</c:v>
                </c:pt>
                <c:pt idx="534">
                  <c:v>4.8</c:v>
                </c:pt>
                <c:pt idx="535">
                  <c:v>4.5999999999999996</c:v>
                </c:pt>
                <c:pt idx="536">
                  <c:v>4.7</c:v>
                </c:pt>
                <c:pt idx="537">
                  <c:v>4.5999999999999996</c:v>
                </c:pt>
                <c:pt idx="538">
                  <c:v>4.5</c:v>
                </c:pt>
                <c:pt idx="539">
                  <c:v>4.8</c:v>
                </c:pt>
                <c:pt idx="540">
                  <c:v>4.9000000000000004</c:v>
                </c:pt>
                <c:pt idx="541">
                  <c:v>4.5999999999999996</c:v>
                </c:pt>
                <c:pt idx="542">
                  <c:v>3.9</c:v>
                </c:pt>
                <c:pt idx="543">
                  <c:v>4.3</c:v>
                </c:pt>
                <c:pt idx="544">
                  <c:v>4.5999999999999996</c:v>
                </c:pt>
                <c:pt idx="545">
                  <c:v>4.7</c:v>
                </c:pt>
                <c:pt idx="546">
                  <c:v>4.7</c:v>
                </c:pt>
                <c:pt idx="547">
                  <c:v>4.7</c:v>
                </c:pt>
                <c:pt idx="548">
                  <c:v>4.8</c:v>
                </c:pt>
                <c:pt idx="549">
                  <c:v>4.5999999999999996</c:v>
                </c:pt>
                <c:pt idx="550">
                  <c:v>4.9000000000000004</c:v>
                </c:pt>
                <c:pt idx="551">
                  <c:v>4.7</c:v>
                </c:pt>
                <c:pt idx="552">
                  <c:v>4.7</c:v>
                </c:pt>
                <c:pt idx="553">
                  <c:v>4.7</c:v>
                </c:pt>
                <c:pt idx="554">
                  <c:v>4.5999999999999996</c:v>
                </c:pt>
                <c:pt idx="555">
                  <c:v>4.9000000000000004</c:v>
                </c:pt>
                <c:pt idx="556">
                  <c:v>4.8</c:v>
                </c:pt>
                <c:pt idx="557">
                  <c:v>4.8</c:v>
                </c:pt>
                <c:pt idx="558">
                  <c:v>4.8</c:v>
                </c:pt>
                <c:pt idx="559">
                  <c:v>4.4000000000000004</c:v>
                </c:pt>
                <c:pt idx="560">
                  <c:v>4.0999999999999996</c:v>
                </c:pt>
                <c:pt idx="561">
                  <c:v>4.8</c:v>
                </c:pt>
                <c:pt idx="562">
                  <c:v>4.9000000000000004</c:v>
                </c:pt>
                <c:pt idx="563">
                  <c:v>4.5</c:v>
                </c:pt>
                <c:pt idx="564">
                  <c:v>4.7</c:v>
                </c:pt>
                <c:pt idx="565">
                  <c:v>4.5999999999999996</c:v>
                </c:pt>
                <c:pt idx="566">
                  <c:v>4.7</c:v>
                </c:pt>
                <c:pt idx="567">
                  <c:v>4.5</c:v>
                </c:pt>
                <c:pt idx="568">
                  <c:v>4.5999999999999996</c:v>
                </c:pt>
                <c:pt idx="569">
                  <c:v>4.8</c:v>
                </c:pt>
                <c:pt idx="570">
                  <c:v>4.7</c:v>
                </c:pt>
                <c:pt idx="571">
                  <c:v>4.5999999999999996</c:v>
                </c:pt>
                <c:pt idx="572">
                  <c:v>4.9000000000000004</c:v>
                </c:pt>
                <c:pt idx="573">
                  <c:v>4.4000000000000004</c:v>
                </c:pt>
                <c:pt idx="574">
                  <c:v>4.5999999999999996</c:v>
                </c:pt>
                <c:pt idx="575">
                  <c:v>4.7</c:v>
                </c:pt>
                <c:pt idx="576">
                  <c:v>4.8</c:v>
                </c:pt>
                <c:pt idx="577">
                  <c:v>4.5999999999999996</c:v>
                </c:pt>
                <c:pt idx="578">
                  <c:v>4.9000000000000004</c:v>
                </c:pt>
                <c:pt idx="579">
                  <c:v>4.5999999999999996</c:v>
                </c:pt>
                <c:pt idx="580">
                  <c:v>4.3</c:v>
                </c:pt>
                <c:pt idx="581">
                  <c:v>4.8</c:v>
                </c:pt>
                <c:pt idx="582">
                  <c:v>4.7</c:v>
                </c:pt>
                <c:pt idx="583">
                  <c:v>4.7</c:v>
                </c:pt>
                <c:pt idx="584">
                  <c:v>4.7</c:v>
                </c:pt>
                <c:pt idx="585">
                  <c:v>4.7</c:v>
                </c:pt>
                <c:pt idx="586">
                  <c:v>4.5999999999999996</c:v>
                </c:pt>
                <c:pt idx="587">
                  <c:v>4.7</c:v>
                </c:pt>
                <c:pt idx="588">
                  <c:v>4.9000000000000004</c:v>
                </c:pt>
                <c:pt idx="589">
                  <c:v>4.7</c:v>
                </c:pt>
                <c:pt idx="590">
                  <c:v>4.7</c:v>
                </c:pt>
                <c:pt idx="591">
                  <c:v>4.5</c:v>
                </c:pt>
                <c:pt idx="592">
                  <c:v>4.7</c:v>
                </c:pt>
                <c:pt idx="593">
                  <c:v>4.5</c:v>
                </c:pt>
                <c:pt idx="594">
                  <c:v>4.5999999999999996</c:v>
                </c:pt>
                <c:pt idx="595">
                  <c:v>4.7</c:v>
                </c:pt>
                <c:pt idx="596">
                  <c:v>4.0999999999999996</c:v>
                </c:pt>
                <c:pt idx="597">
                  <c:v>3.7</c:v>
                </c:pt>
                <c:pt idx="598">
                  <c:v>4.7</c:v>
                </c:pt>
                <c:pt idx="599">
                  <c:v>4.5999999999999996</c:v>
                </c:pt>
                <c:pt idx="600">
                  <c:v>4.0999999999999996</c:v>
                </c:pt>
                <c:pt idx="601">
                  <c:v>4.5</c:v>
                </c:pt>
                <c:pt idx="602">
                  <c:v>4.8</c:v>
                </c:pt>
                <c:pt idx="603">
                  <c:v>4.8</c:v>
                </c:pt>
                <c:pt idx="604">
                  <c:v>4.5999999999999996</c:v>
                </c:pt>
                <c:pt idx="605">
                  <c:v>4.5</c:v>
                </c:pt>
                <c:pt idx="606">
                  <c:v>4.9000000000000004</c:v>
                </c:pt>
                <c:pt idx="607">
                  <c:v>4.7</c:v>
                </c:pt>
                <c:pt idx="608">
                  <c:v>4.9000000000000004</c:v>
                </c:pt>
                <c:pt idx="609">
                  <c:v>4.5</c:v>
                </c:pt>
                <c:pt idx="610">
                  <c:v>4.8</c:v>
                </c:pt>
                <c:pt idx="611">
                  <c:v>4.8</c:v>
                </c:pt>
                <c:pt idx="612">
                  <c:v>4.8</c:v>
                </c:pt>
                <c:pt idx="613">
                  <c:v>4.9000000000000004</c:v>
                </c:pt>
                <c:pt idx="614">
                  <c:v>4.5999999999999996</c:v>
                </c:pt>
                <c:pt idx="615">
                  <c:v>4.5</c:v>
                </c:pt>
                <c:pt idx="616">
                  <c:v>4.8</c:v>
                </c:pt>
                <c:pt idx="617">
                  <c:v>4.7</c:v>
                </c:pt>
                <c:pt idx="618">
                  <c:v>4.8</c:v>
                </c:pt>
                <c:pt idx="619">
                  <c:v>4.5999999999999996</c:v>
                </c:pt>
                <c:pt idx="620">
                  <c:v>4.7</c:v>
                </c:pt>
                <c:pt idx="621">
                  <c:v>4.5999999999999996</c:v>
                </c:pt>
                <c:pt idx="622">
                  <c:v>4.8</c:v>
                </c:pt>
                <c:pt idx="623">
                  <c:v>4.8</c:v>
                </c:pt>
                <c:pt idx="624">
                  <c:v>4.7</c:v>
                </c:pt>
                <c:pt idx="625">
                  <c:v>4.7</c:v>
                </c:pt>
                <c:pt idx="626">
                  <c:v>4.8</c:v>
                </c:pt>
                <c:pt idx="627">
                  <c:v>4.9000000000000004</c:v>
                </c:pt>
                <c:pt idx="628">
                  <c:v>4.9000000000000004</c:v>
                </c:pt>
                <c:pt idx="629">
                  <c:v>4.5</c:v>
                </c:pt>
                <c:pt idx="630">
                  <c:v>4.7</c:v>
                </c:pt>
                <c:pt idx="631">
                  <c:v>4.7</c:v>
                </c:pt>
                <c:pt idx="632">
                  <c:v>4.8</c:v>
                </c:pt>
                <c:pt idx="633">
                  <c:v>4.7</c:v>
                </c:pt>
                <c:pt idx="634">
                  <c:v>4.5999999999999996</c:v>
                </c:pt>
                <c:pt idx="635">
                  <c:v>4.8</c:v>
                </c:pt>
                <c:pt idx="636">
                  <c:v>4.8</c:v>
                </c:pt>
                <c:pt idx="637">
                  <c:v>4.8</c:v>
                </c:pt>
                <c:pt idx="638">
                  <c:v>4.7</c:v>
                </c:pt>
                <c:pt idx="639">
                  <c:v>4.8</c:v>
                </c:pt>
                <c:pt idx="640">
                  <c:v>4.5999999999999996</c:v>
                </c:pt>
                <c:pt idx="641">
                  <c:v>4.5999999999999996</c:v>
                </c:pt>
                <c:pt idx="642">
                  <c:v>4.7</c:v>
                </c:pt>
                <c:pt idx="643">
                  <c:v>4.5</c:v>
                </c:pt>
                <c:pt idx="644">
                  <c:v>4.7</c:v>
                </c:pt>
                <c:pt idx="645">
                  <c:v>4.5999999999999996</c:v>
                </c:pt>
                <c:pt idx="646">
                  <c:v>4.4000000000000004</c:v>
                </c:pt>
                <c:pt idx="647">
                  <c:v>4.7</c:v>
                </c:pt>
                <c:pt idx="648">
                  <c:v>4.7</c:v>
                </c:pt>
                <c:pt idx="649">
                  <c:v>4.9000000000000004</c:v>
                </c:pt>
                <c:pt idx="650">
                  <c:v>4.9000000000000004</c:v>
                </c:pt>
                <c:pt idx="651">
                  <c:v>4.7</c:v>
                </c:pt>
                <c:pt idx="652">
                  <c:v>4.4000000000000004</c:v>
                </c:pt>
                <c:pt idx="653">
                  <c:v>4.8</c:v>
                </c:pt>
                <c:pt idx="654">
                  <c:v>4.2</c:v>
                </c:pt>
                <c:pt idx="655">
                  <c:v>4.7</c:v>
                </c:pt>
                <c:pt idx="656">
                  <c:v>4.8</c:v>
                </c:pt>
                <c:pt idx="657">
                  <c:v>4.5999999999999996</c:v>
                </c:pt>
                <c:pt idx="658">
                  <c:v>4.8</c:v>
                </c:pt>
                <c:pt idx="659">
                  <c:v>4.7</c:v>
                </c:pt>
                <c:pt idx="660">
                  <c:v>4.5999999999999996</c:v>
                </c:pt>
                <c:pt idx="661">
                  <c:v>4.5999999999999996</c:v>
                </c:pt>
                <c:pt idx="662">
                  <c:v>4.8</c:v>
                </c:pt>
                <c:pt idx="663">
                  <c:v>4.4000000000000004</c:v>
                </c:pt>
                <c:pt idx="664">
                  <c:v>4.5</c:v>
                </c:pt>
                <c:pt idx="665">
                  <c:v>4.7</c:v>
                </c:pt>
                <c:pt idx="666">
                  <c:v>4.5999999999999996</c:v>
                </c:pt>
                <c:pt idx="667">
                  <c:v>4</c:v>
                </c:pt>
                <c:pt idx="668">
                  <c:v>4.7</c:v>
                </c:pt>
                <c:pt idx="669">
                  <c:v>4.8</c:v>
                </c:pt>
                <c:pt idx="670">
                  <c:v>4.9000000000000004</c:v>
                </c:pt>
                <c:pt idx="671">
                  <c:v>4.4000000000000004</c:v>
                </c:pt>
                <c:pt idx="672">
                  <c:v>4.8</c:v>
                </c:pt>
                <c:pt idx="673">
                  <c:v>4.7</c:v>
                </c:pt>
                <c:pt idx="674">
                  <c:v>4.8</c:v>
                </c:pt>
                <c:pt idx="675">
                  <c:v>4.7</c:v>
                </c:pt>
                <c:pt idx="676">
                  <c:v>4.9000000000000004</c:v>
                </c:pt>
                <c:pt idx="677">
                  <c:v>4.8</c:v>
                </c:pt>
                <c:pt idx="678">
                  <c:v>4.5999999999999996</c:v>
                </c:pt>
                <c:pt idx="679">
                  <c:v>4.5999999999999996</c:v>
                </c:pt>
                <c:pt idx="680">
                  <c:v>4.7</c:v>
                </c:pt>
                <c:pt idx="681">
                  <c:v>4.7</c:v>
                </c:pt>
                <c:pt idx="682">
                  <c:v>4.5</c:v>
                </c:pt>
                <c:pt idx="683">
                  <c:v>4.5999999999999996</c:v>
                </c:pt>
                <c:pt idx="684">
                  <c:v>4.8</c:v>
                </c:pt>
                <c:pt idx="685">
                  <c:v>4.9000000000000004</c:v>
                </c:pt>
                <c:pt idx="686">
                  <c:v>4.9000000000000004</c:v>
                </c:pt>
                <c:pt idx="687">
                  <c:v>4.7</c:v>
                </c:pt>
                <c:pt idx="688">
                  <c:v>4.7</c:v>
                </c:pt>
                <c:pt idx="689">
                  <c:v>4.2</c:v>
                </c:pt>
                <c:pt idx="690">
                  <c:v>4.5</c:v>
                </c:pt>
                <c:pt idx="691">
                  <c:v>4.5999999999999996</c:v>
                </c:pt>
                <c:pt idx="692">
                  <c:v>4.3</c:v>
                </c:pt>
                <c:pt idx="693">
                  <c:v>4.0999999999999996</c:v>
                </c:pt>
                <c:pt idx="694">
                  <c:v>4.7</c:v>
                </c:pt>
                <c:pt idx="695">
                  <c:v>4.5</c:v>
                </c:pt>
                <c:pt idx="696">
                  <c:v>4.9000000000000004</c:v>
                </c:pt>
                <c:pt idx="697">
                  <c:v>4.8</c:v>
                </c:pt>
                <c:pt idx="698">
                  <c:v>4.8</c:v>
                </c:pt>
                <c:pt idx="699">
                  <c:v>4.8</c:v>
                </c:pt>
                <c:pt idx="700">
                  <c:v>4.8</c:v>
                </c:pt>
                <c:pt idx="701">
                  <c:v>4.5999999999999996</c:v>
                </c:pt>
                <c:pt idx="702">
                  <c:v>4.7</c:v>
                </c:pt>
                <c:pt idx="703">
                  <c:v>4.8</c:v>
                </c:pt>
                <c:pt idx="704">
                  <c:v>4.7</c:v>
                </c:pt>
                <c:pt idx="705">
                  <c:v>4.8</c:v>
                </c:pt>
                <c:pt idx="706">
                  <c:v>4.5999999999999996</c:v>
                </c:pt>
                <c:pt idx="707">
                  <c:v>4.8</c:v>
                </c:pt>
                <c:pt idx="708">
                  <c:v>4.5</c:v>
                </c:pt>
                <c:pt idx="709">
                  <c:v>4.7</c:v>
                </c:pt>
                <c:pt idx="710">
                  <c:v>4.9000000000000004</c:v>
                </c:pt>
                <c:pt idx="711">
                  <c:v>4.0999999999999996</c:v>
                </c:pt>
                <c:pt idx="712">
                  <c:v>4.5999999999999996</c:v>
                </c:pt>
                <c:pt idx="713">
                  <c:v>4.4000000000000004</c:v>
                </c:pt>
                <c:pt idx="714">
                  <c:v>4.5</c:v>
                </c:pt>
                <c:pt idx="715">
                  <c:v>4.7</c:v>
                </c:pt>
                <c:pt idx="716">
                  <c:v>4.7</c:v>
                </c:pt>
                <c:pt idx="717">
                  <c:v>4.8</c:v>
                </c:pt>
                <c:pt idx="718">
                  <c:v>4.7</c:v>
                </c:pt>
                <c:pt idx="719">
                  <c:v>4.8</c:v>
                </c:pt>
                <c:pt idx="720">
                  <c:v>4.9000000000000004</c:v>
                </c:pt>
                <c:pt idx="721">
                  <c:v>4.7</c:v>
                </c:pt>
                <c:pt idx="722">
                  <c:v>4.9000000000000004</c:v>
                </c:pt>
                <c:pt idx="723">
                  <c:v>4.8</c:v>
                </c:pt>
                <c:pt idx="724">
                  <c:v>4.9000000000000004</c:v>
                </c:pt>
                <c:pt idx="725">
                  <c:v>4.7</c:v>
                </c:pt>
                <c:pt idx="726">
                  <c:v>4.5999999999999996</c:v>
                </c:pt>
                <c:pt idx="727">
                  <c:v>4.7</c:v>
                </c:pt>
                <c:pt idx="728">
                  <c:v>4.5</c:v>
                </c:pt>
                <c:pt idx="729">
                  <c:v>4.7</c:v>
                </c:pt>
                <c:pt idx="730">
                  <c:v>4.7</c:v>
                </c:pt>
                <c:pt idx="731">
                  <c:v>4.5999999999999996</c:v>
                </c:pt>
                <c:pt idx="732">
                  <c:v>4.8</c:v>
                </c:pt>
                <c:pt idx="733">
                  <c:v>4.9000000000000004</c:v>
                </c:pt>
                <c:pt idx="734">
                  <c:v>4.7</c:v>
                </c:pt>
                <c:pt idx="736">
                  <c:v>4.9000000000000004</c:v>
                </c:pt>
                <c:pt idx="737">
                  <c:v>4.9000000000000004</c:v>
                </c:pt>
                <c:pt idx="738">
                  <c:v>4.7</c:v>
                </c:pt>
                <c:pt idx="739">
                  <c:v>4.7</c:v>
                </c:pt>
                <c:pt idx="740">
                  <c:v>4.8</c:v>
                </c:pt>
                <c:pt idx="741">
                  <c:v>4.9000000000000004</c:v>
                </c:pt>
                <c:pt idx="742">
                  <c:v>4.5999999999999996</c:v>
                </c:pt>
                <c:pt idx="743">
                  <c:v>4.9000000000000004</c:v>
                </c:pt>
                <c:pt idx="744">
                  <c:v>4.5</c:v>
                </c:pt>
                <c:pt idx="745">
                  <c:v>4.5999999999999996</c:v>
                </c:pt>
                <c:pt idx="746">
                  <c:v>4.5999999999999996</c:v>
                </c:pt>
                <c:pt idx="747">
                  <c:v>4.9000000000000004</c:v>
                </c:pt>
                <c:pt idx="748">
                  <c:v>4.7</c:v>
                </c:pt>
                <c:pt idx="749">
                  <c:v>4.9000000000000004</c:v>
                </c:pt>
                <c:pt idx="750">
                  <c:v>4.4000000000000004</c:v>
                </c:pt>
                <c:pt idx="751">
                  <c:v>4.8</c:v>
                </c:pt>
                <c:pt idx="752">
                  <c:v>4.7</c:v>
                </c:pt>
                <c:pt idx="753">
                  <c:v>4.7</c:v>
                </c:pt>
                <c:pt idx="754">
                  <c:v>4.5</c:v>
                </c:pt>
                <c:pt idx="755">
                  <c:v>4.8</c:v>
                </c:pt>
                <c:pt idx="756">
                  <c:v>4.7</c:v>
                </c:pt>
                <c:pt idx="757">
                  <c:v>4.2</c:v>
                </c:pt>
                <c:pt idx="758">
                  <c:v>4.8</c:v>
                </c:pt>
                <c:pt idx="759">
                  <c:v>4.5</c:v>
                </c:pt>
                <c:pt idx="760">
                  <c:v>4.9000000000000004</c:v>
                </c:pt>
                <c:pt idx="761">
                  <c:v>4.8</c:v>
                </c:pt>
                <c:pt idx="762">
                  <c:v>4.5</c:v>
                </c:pt>
                <c:pt idx="763">
                  <c:v>4.5999999999999996</c:v>
                </c:pt>
                <c:pt idx="764">
                  <c:v>4.5</c:v>
                </c:pt>
                <c:pt idx="765">
                  <c:v>4.5</c:v>
                </c:pt>
                <c:pt idx="766">
                  <c:v>4.8</c:v>
                </c:pt>
                <c:pt idx="767">
                  <c:v>4.9000000000000004</c:v>
                </c:pt>
                <c:pt idx="768">
                  <c:v>4.5999999999999996</c:v>
                </c:pt>
                <c:pt idx="769">
                  <c:v>4.9000000000000004</c:v>
                </c:pt>
                <c:pt idx="770">
                  <c:v>4.8</c:v>
                </c:pt>
                <c:pt idx="771">
                  <c:v>4.7</c:v>
                </c:pt>
                <c:pt idx="772">
                  <c:v>4.7</c:v>
                </c:pt>
                <c:pt idx="773">
                  <c:v>4.8</c:v>
                </c:pt>
                <c:pt idx="774">
                  <c:v>4.7</c:v>
                </c:pt>
                <c:pt idx="775">
                  <c:v>4.4000000000000004</c:v>
                </c:pt>
                <c:pt idx="776">
                  <c:v>4.5</c:v>
                </c:pt>
                <c:pt idx="777">
                  <c:v>4.8</c:v>
                </c:pt>
                <c:pt idx="778">
                  <c:v>4.7</c:v>
                </c:pt>
                <c:pt idx="779">
                  <c:v>4.7</c:v>
                </c:pt>
                <c:pt idx="780">
                  <c:v>4.7</c:v>
                </c:pt>
                <c:pt idx="781">
                  <c:v>4.8</c:v>
                </c:pt>
                <c:pt idx="782">
                  <c:v>4.8</c:v>
                </c:pt>
                <c:pt idx="783">
                  <c:v>4.9000000000000004</c:v>
                </c:pt>
                <c:pt idx="784">
                  <c:v>4.5999999999999996</c:v>
                </c:pt>
                <c:pt idx="785">
                  <c:v>4.7</c:v>
                </c:pt>
                <c:pt idx="786">
                  <c:v>4.7</c:v>
                </c:pt>
                <c:pt idx="788">
                  <c:v>4.5999999999999996</c:v>
                </c:pt>
                <c:pt idx="789">
                  <c:v>4.9000000000000004</c:v>
                </c:pt>
                <c:pt idx="790">
                  <c:v>4.8</c:v>
                </c:pt>
                <c:pt idx="791">
                  <c:v>4.8</c:v>
                </c:pt>
                <c:pt idx="792">
                  <c:v>4.8</c:v>
                </c:pt>
                <c:pt idx="793">
                  <c:v>4.7</c:v>
                </c:pt>
                <c:pt idx="794">
                  <c:v>4.8</c:v>
                </c:pt>
                <c:pt idx="795">
                  <c:v>4.5999999999999996</c:v>
                </c:pt>
                <c:pt idx="796">
                  <c:v>4.8</c:v>
                </c:pt>
                <c:pt idx="797">
                  <c:v>4.4000000000000004</c:v>
                </c:pt>
                <c:pt idx="798">
                  <c:v>4.5</c:v>
                </c:pt>
                <c:pt idx="799">
                  <c:v>4.7</c:v>
                </c:pt>
                <c:pt idx="800">
                  <c:v>4.7</c:v>
                </c:pt>
                <c:pt idx="801">
                  <c:v>4.5999999999999996</c:v>
                </c:pt>
                <c:pt idx="802">
                  <c:v>4.4000000000000004</c:v>
                </c:pt>
                <c:pt idx="803">
                  <c:v>4.8</c:v>
                </c:pt>
                <c:pt idx="804">
                  <c:v>4.7</c:v>
                </c:pt>
                <c:pt idx="805">
                  <c:v>4.5999999999999996</c:v>
                </c:pt>
                <c:pt idx="806">
                  <c:v>4.9000000000000004</c:v>
                </c:pt>
                <c:pt idx="807">
                  <c:v>4.7</c:v>
                </c:pt>
                <c:pt idx="808">
                  <c:v>4.7</c:v>
                </c:pt>
                <c:pt idx="809">
                  <c:v>4.7</c:v>
                </c:pt>
                <c:pt idx="810">
                  <c:v>4.4000000000000004</c:v>
                </c:pt>
                <c:pt idx="811">
                  <c:v>4.7</c:v>
                </c:pt>
                <c:pt idx="812">
                  <c:v>4.8</c:v>
                </c:pt>
                <c:pt idx="813">
                  <c:v>4.8</c:v>
                </c:pt>
                <c:pt idx="814">
                  <c:v>4.7</c:v>
                </c:pt>
                <c:pt idx="815">
                  <c:v>4.8</c:v>
                </c:pt>
                <c:pt idx="816">
                  <c:v>4.0999999999999996</c:v>
                </c:pt>
                <c:pt idx="817">
                  <c:v>4.9000000000000004</c:v>
                </c:pt>
                <c:pt idx="818">
                  <c:v>4.7</c:v>
                </c:pt>
                <c:pt idx="819">
                  <c:v>4.5</c:v>
                </c:pt>
                <c:pt idx="820">
                  <c:v>4.5</c:v>
                </c:pt>
                <c:pt idx="821">
                  <c:v>4.5999999999999996</c:v>
                </c:pt>
                <c:pt idx="822">
                  <c:v>4.5999999999999996</c:v>
                </c:pt>
                <c:pt idx="823">
                  <c:v>4.5</c:v>
                </c:pt>
                <c:pt idx="824">
                  <c:v>4.9000000000000004</c:v>
                </c:pt>
                <c:pt idx="825">
                  <c:v>4.5</c:v>
                </c:pt>
                <c:pt idx="826">
                  <c:v>4.5999999999999996</c:v>
                </c:pt>
                <c:pt idx="827">
                  <c:v>4.9000000000000004</c:v>
                </c:pt>
                <c:pt idx="828">
                  <c:v>4.9000000000000004</c:v>
                </c:pt>
                <c:pt idx="829">
                  <c:v>4.8</c:v>
                </c:pt>
                <c:pt idx="830">
                  <c:v>4.9000000000000004</c:v>
                </c:pt>
                <c:pt idx="831">
                  <c:v>4.9000000000000004</c:v>
                </c:pt>
                <c:pt idx="832">
                  <c:v>4.9000000000000004</c:v>
                </c:pt>
                <c:pt idx="833">
                  <c:v>4.8</c:v>
                </c:pt>
                <c:pt idx="834">
                  <c:v>4.5999999999999996</c:v>
                </c:pt>
                <c:pt idx="835">
                  <c:v>4.7</c:v>
                </c:pt>
                <c:pt idx="836">
                  <c:v>4.5</c:v>
                </c:pt>
                <c:pt idx="837">
                  <c:v>4.7</c:v>
                </c:pt>
                <c:pt idx="838">
                  <c:v>4.9000000000000004</c:v>
                </c:pt>
                <c:pt idx="839">
                  <c:v>4.9000000000000004</c:v>
                </c:pt>
                <c:pt idx="840">
                  <c:v>4.7</c:v>
                </c:pt>
                <c:pt idx="841">
                  <c:v>4.5999999999999996</c:v>
                </c:pt>
                <c:pt idx="842">
                  <c:v>4.8</c:v>
                </c:pt>
                <c:pt idx="843">
                  <c:v>4.7</c:v>
                </c:pt>
                <c:pt idx="844">
                  <c:v>4.5999999999999996</c:v>
                </c:pt>
                <c:pt idx="845">
                  <c:v>4.5</c:v>
                </c:pt>
                <c:pt idx="846">
                  <c:v>4.5999999999999996</c:v>
                </c:pt>
                <c:pt idx="847">
                  <c:v>4.5999999999999996</c:v>
                </c:pt>
                <c:pt idx="848">
                  <c:v>4.9000000000000004</c:v>
                </c:pt>
                <c:pt idx="849">
                  <c:v>4.8</c:v>
                </c:pt>
                <c:pt idx="850">
                  <c:v>4.5999999999999996</c:v>
                </c:pt>
                <c:pt idx="851">
                  <c:v>4.5</c:v>
                </c:pt>
                <c:pt idx="852">
                  <c:v>4.7</c:v>
                </c:pt>
                <c:pt idx="853">
                  <c:v>4.7</c:v>
                </c:pt>
                <c:pt idx="854">
                  <c:v>4.2</c:v>
                </c:pt>
                <c:pt idx="855">
                  <c:v>4.9000000000000004</c:v>
                </c:pt>
                <c:pt idx="856">
                  <c:v>4.8</c:v>
                </c:pt>
                <c:pt idx="857">
                  <c:v>4.7</c:v>
                </c:pt>
                <c:pt idx="858">
                  <c:v>4.7</c:v>
                </c:pt>
                <c:pt idx="859">
                  <c:v>4.5999999999999996</c:v>
                </c:pt>
                <c:pt idx="860">
                  <c:v>4.3</c:v>
                </c:pt>
                <c:pt idx="861">
                  <c:v>4.5999999999999996</c:v>
                </c:pt>
                <c:pt idx="862">
                  <c:v>4.7</c:v>
                </c:pt>
                <c:pt idx="863">
                  <c:v>4.9000000000000004</c:v>
                </c:pt>
                <c:pt idx="864">
                  <c:v>4.8</c:v>
                </c:pt>
                <c:pt idx="865">
                  <c:v>4.5999999999999996</c:v>
                </c:pt>
                <c:pt idx="866">
                  <c:v>4.8</c:v>
                </c:pt>
                <c:pt idx="867">
                  <c:v>4.8</c:v>
                </c:pt>
                <c:pt idx="868">
                  <c:v>4.5999999999999996</c:v>
                </c:pt>
                <c:pt idx="869">
                  <c:v>4.5999999999999996</c:v>
                </c:pt>
                <c:pt idx="870">
                  <c:v>4.7</c:v>
                </c:pt>
                <c:pt idx="871">
                  <c:v>4.4000000000000004</c:v>
                </c:pt>
                <c:pt idx="872">
                  <c:v>4.8</c:v>
                </c:pt>
                <c:pt idx="873">
                  <c:v>4.7</c:v>
                </c:pt>
                <c:pt idx="874">
                  <c:v>4.5999999999999996</c:v>
                </c:pt>
                <c:pt idx="875">
                  <c:v>4.7</c:v>
                </c:pt>
                <c:pt idx="876">
                  <c:v>4.7</c:v>
                </c:pt>
                <c:pt idx="877">
                  <c:v>4.9000000000000004</c:v>
                </c:pt>
                <c:pt idx="878">
                  <c:v>4.5999999999999996</c:v>
                </c:pt>
                <c:pt idx="879">
                  <c:v>4.9000000000000004</c:v>
                </c:pt>
                <c:pt idx="880">
                  <c:v>4.8</c:v>
                </c:pt>
                <c:pt idx="881">
                  <c:v>4.7</c:v>
                </c:pt>
                <c:pt idx="882">
                  <c:v>4.5999999999999996</c:v>
                </c:pt>
                <c:pt idx="883">
                  <c:v>4.8</c:v>
                </c:pt>
                <c:pt idx="884">
                  <c:v>4.3</c:v>
                </c:pt>
                <c:pt idx="885">
                  <c:v>4.7</c:v>
                </c:pt>
                <c:pt idx="886">
                  <c:v>4.7</c:v>
                </c:pt>
                <c:pt idx="887">
                  <c:v>4.7</c:v>
                </c:pt>
                <c:pt idx="888">
                  <c:v>4.8</c:v>
                </c:pt>
                <c:pt idx="889">
                  <c:v>4.9000000000000004</c:v>
                </c:pt>
                <c:pt idx="890">
                  <c:v>4.8</c:v>
                </c:pt>
                <c:pt idx="891">
                  <c:v>4.9000000000000004</c:v>
                </c:pt>
                <c:pt idx="892">
                  <c:v>4.8</c:v>
                </c:pt>
                <c:pt idx="893">
                  <c:v>4.5999999999999996</c:v>
                </c:pt>
                <c:pt idx="894">
                  <c:v>4.8</c:v>
                </c:pt>
                <c:pt idx="895">
                  <c:v>4.2</c:v>
                </c:pt>
                <c:pt idx="896">
                  <c:v>4.5</c:v>
                </c:pt>
                <c:pt idx="897">
                  <c:v>4.9000000000000004</c:v>
                </c:pt>
                <c:pt idx="898">
                  <c:v>4.8</c:v>
                </c:pt>
                <c:pt idx="899">
                  <c:v>4.8</c:v>
                </c:pt>
                <c:pt idx="900">
                  <c:v>4.5999999999999996</c:v>
                </c:pt>
                <c:pt idx="901">
                  <c:v>4.5999999999999996</c:v>
                </c:pt>
                <c:pt idx="902">
                  <c:v>4.7</c:v>
                </c:pt>
                <c:pt idx="903">
                  <c:v>4.3</c:v>
                </c:pt>
                <c:pt idx="904">
                  <c:v>4.8</c:v>
                </c:pt>
                <c:pt idx="905">
                  <c:v>4.8</c:v>
                </c:pt>
                <c:pt idx="906">
                  <c:v>4.7</c:v>
                </c:pt>
                <c:pt idx="907">
                  <c:v>4.9000000000000004</c:v>
                </c:pt>
                <c:pt idx="908">
                  <c:v>4.7</c:v>
                </c:pt>
                <c:pt idx="909">
                  <c:v>4.7</c:v>
                </c:pt>
                <c:pt idx="910">
                  <c:v>4.4000000000000004</c:v>
                </c:pt>
                <c:pt idx="911">
                  <c:v>4.8</c:v>
                </c:pt>
                <c:pt idx="912">
                  <c:v>4.9000000000000004</c:v>
                </c:pt>
                <c:pt idx="913">
                  <c:v>4.8</c:v>
                </c:pt>
                <c:pt idx="914">
                  <c:v>4.9000000000000004</c:v>
                </c:pt>
                <c:pt idx="915">
                  <c:v>4.4000000000000004</c:v>
                </c:pt>
                <c:pt idx="916">
                  <c:v>4.8</c:v>
                </c:pt>
                <c:pt idx="917">
                  <c:v>4.4000000000000004</c:v>
                </c:pt>
                <c:pt idx="918">
                  <c:v>4.7</c:v>
                </c:pt>
                <c:pt idx="919">
                  <c:v>4.9000000000000004</c:v>
                </c:pt>
                <c:pt idx="920">
                  <c:v>4.7</c:v>
                </c:pt>
                <c:pt idx="921">
                  <c:v>4.9000000000000004</c:v>
                </c:pt>
                <c:pt idx="922">
                  <c:v>4.5</c:v>
                </c:pt>
                <c:pt idx="923">
                  <c:v>4.5</c:v>
                </c:pt>
                <c:pt idx="924">
                  <c:v>4.8</c:v>
                </c:pt>
                <c:pt idx="925">
                  <c:v>4.9000000000000004</c:v>
                </c:pt>
                <c:pt idx="926">
                  <c:v>4.9000000000000004</c:v>
                </c:pt>
                <c:pt idx="927">
                  <c:v>4.9000000000000004</c:v>
                </c:pt>
                <c:pt idx="928">
                  <c:v>4.8</c:v>
                </c:pt>
                <c:pt idx="929">
                  <c:v>4.5999999999999996</c:v>
                </c:pt>
                <c:pt idx="930">
                  <c:v>4.7</c:v>
                </c:pt>
                <c:pt idx="931">
                  <c:v>4.9000000000000004</c:v>
                </c:pt>
                <c:pt idx="932">
                  <c:v>4.4000000000000004</c:v>
                </c:pt>
                <c:pt idx="933">
                  <c:v>4.7</c:v>
                </c:pt>
                <c:pt idx="934">
                  <c:v>4.5</c:v>
                </c:pt>
                <c:pt idx="935">
                  <c:v>4.8</c:v>
                </c:pt>
                <c:pt idx="936">
                  <c:v>4.4000000000000004</c:v>
                </c:pt>
                <c:pt idx="937">
                  <c:v>4.8</c:v>
                </c:pt>
                <c:pt idx="938">
                  <c:v>4.4000000000000004</c:v>
                </c:pt>
                <c:pt idx="939">
                  <c:v>4.7</c:v>
                </c:pt>
                <c:pt idx="940">
                  <c:v>4.5999999999999996</c:v>
                </c:pt>
                <c:pt idx="941">
                  <c:v>4.8</c:v>
                </c:pt>
                <c:pt idx="942">
                  <c:v>4.7</c:v>
                </c:pt>
                <c:pt idx="943">
                  <c:v>4.8</c:v>
                </c:pt>
                <c:pt idx="944">
                  <c:v>4.8</c:v>
                </c:pt>
                <c:pt idx="945">
                  <c:v>4.5999999999999996</c:v>
                </c:pt>
                <c:pt idx="946">
                  <c:v>4.8</c:v>
                </c:pt>
                <c:pt idx="947">
                  <c:v>4.7</c:v>
                </c:pt>
                <c:pt idx="948">
                  <c:v>4.2</c:v>
                </c:pt>
                <c:pt idx="949">
                  <c:v>4.9000000000000004</c:v>
                </c:pt>
                <c:pt idx="950">
                  <c:v>4.7</c:v>
                </c:pt>
                <c:pt idx="951">
                  <c:v>4.8</c:v>
                </c:pt>
                <c:pt idx="952">
                  <c:v>4.5999999999999996</c:v>
                </c:pt>
                <c:pt idx="953">
                  <c:v>4.7</c:v>
                </c:pt>
                <c:pt idx="954">
                  <c:v>4.5999999999999996</c:v>
                </c:pt>
                <c:pt idx="955">
                  <c:v>4.7</c:v>
                </c:pt>
                <c:pt idx="956">
                  <c:v>4.5</c:v>
                </c:pt>
                <c:pt idx="957">
                  <c:v>4.5999999999999996</c:v>
                </c:pt>
                <c:pt idx="958">
                  <c:v>4.8</c:v>
                </c:pt>
                <c:pt idx="959">
                  <c:v>4.5999999999999996</c:v>
                </c:pt>
                <c:pt idx="960">
                  <c:v>4.8</c:v>
                </c:pt>
                <c:pt idx="961">
                  <c:v>4.9000000000000004</c:v>
                </c:pt>
                <c:pt idx="962">
                  <c:v>4.5999999999999996</c:v>
                </c:pt>
                <c:pt idx="963">
                  <c:v>4.9000000000000004</c:v>
                </c:pt>
                <c:pt idx="964">
                  <c:v>4.8</c:v>
                </c:pt>
                <c:pt idx="965">
                  <c:v>4.4000000000000004</c:v>
                </c:pt>
                <c:pt idx="966">
                  <c:v>4.9000000000000004</c:v>
                </c:pt>
                <c:pt idx="967">
                  <c:v>4.5999999999999996</c:v>
                </c:pt>
                <c:pt idx="968">
                  <c:v>4.0999999999999996</c:v>
                </c:pt>
                <c:pt idx="969">
                  <c:v>4.8</c:v>
                </c:pt>
                <c:pt idx="970">
                  <c:v>4.8</c:v>
                </c:pt>
                <c:pt idx="971">
                  <c:v>4.7</c:v>
                </c:pt>
                <c:pt idx="972">
                  <c:v>4.8</c:v>
                </c:pt>
                <c:pt idx="973">
                  <c:v>4.5</c:v>
                </c:pt>
                <c:pt idx="974">
                  <c:v>4.4000000000000004</c:v>
                </c:pt>
                <c:pt idx="975">
                  <c:v>4.8</c:v>
                </c:pt>
                <c:pt idx="976">
                  <c:v>4.7</c:v>
                </c:pt>
                <c:pt idx="977">
                  <c:v>4.7</c:v>
                </c:pt>
                <c:pt idx="978">
                  <c:v>4.7</c:v>
                </c:pt>
                <c:pt idx="979">
                  <c:v>4.7</c:v>
                </c:pt>
                <c:pt idx="980">
                  <c:v>4.7</c:v>
                </c:pt>
                <c:pt idx="981">
                  <c:v>4.8</c:v>
                </c:pt>
                <c:pt idx="982">
                  <c:v>4.4000000000000004</c:v>
                </c:pt>
                <c:pt idx="983">
                  <c:v>4.7</c:v>
                </c:pt>
                <c:pt idx="984">
                  <c:v>4.5</c:v>
                </c:pt>
                <c:pt idx="985">
                  <c:v>4.8</c:v>
                </c:pt>
                <c:pt idx="986">
                  <c:v>4.8</c:v>
                </c:pt>
                <c:pt idx="987">
                  <c:v>4.7</c:v>
                </c:pt>
                <c:pt idx="988">
                  <c:v>4.7</c:v>
                </c:pt>
                <c:pt idx="989">
                  <c:v>4.9000000000000004</c:v>
                </c:pt>
                <c:pt idx="990">
                  <c:v>4.9000000000000004</c:v>
                </c:pt>
                <c:pt idx="991">
                  <c:v>4.8</c:v>
                </c:pt>
                <c:pt idx="992">
                  <c:v>4.8</c:v>
                </c:pt>
                <c:pt idx="993">
                  <c:v>4.7</c:v>
                </c:pt>
                <c:pt idx="994">
                  <c:v>4.9000000000000004</c:v>
                </c:pt>
                <c:pt idx="995">
                  <c:v>4.5999999999999996</c:v>
                </c:pt>
                <c:pt idx="996">
                  <c:v>4.9000000000000004</c:v>
                </c:pt>
                <c:pt idx="997">
                  <c:v>4.9000000000000004</c:v>
                </c:pt>
                <c:pt idx="998">
                  <c:v>4.9000000000000004</c:v>
                </c:pt>
                <c:pt idx="999">
                  <c:v>4.8</c:v>
                </c:pt>
                <c:pt idx="1000">
                  <c:v>4.8</c:v>
                </c:pt>
                <c:pt idx="1001">
                  <c:v>4.5999999999999996</c:v>
                </c:pt>
                <c:pt idx="1002">
                  <c:v>4.8</c:v>
                </c:pt>
                <c:pt idx="1003">
                  <c:v>4.5999999999999996</c:v>
                </c:pt>
                <c:pt idx="1004">
                  <c:v>4.5999999999999996</c:v>
                </c:pt>
                <c:pt idx="1005">
                  <c:v>4.8</c:v>
                </c:pt>
                <c:pt idx="1006">
                  <c:v>4.9000000000000004</c:v>
                </c:pt>
                <c:pt idx="1007">
                  <c:v>4.8</c:v>
                </c:pt>
                <c:pt idx="1008">
                  <c:v>4.8</c:v>
                </c:pt>
                <c:pt idx="1009">
                  <c:v>4.8</c:v>
                </c:pt>
                <c:pt idx="1010">
                  <c:v>4.7</c:v>
                </c:pt>
                <c:pt idx="1011">
                  <c:v>4.9000000000000004</c:v>
                </c:pt>
                <c:pt idx="1012">
                  <c:v>4.9000000000000004</c:v>
                </c:pt>
                <c:pt idx="1013">
                  <c:v>4.8</c:v>
                </c:pt>
                <c:pt idx="1014">
                  <c:v>4.8</c:v>
                </c:pt>
                <c:pt idx="1015">
                  <c:v>4.9000000000000004</c:v>
                </c:pt>
                <c:pt idx="1016">
                  <c:v>4.5</c:v>
                </c:pt>
                <c:pt idx="1017">
                  <c:v>4.8</c:v>
                </c:pt>
                <c:pt idx="1018">
                  <c:v>4.5</c:v>
                </c:pt>
                <c:pt idx="1019">
                  <c:v>4.9000000000000004</c:v>
                </c:pt>
                <c:pt idx="1020">
                  <c:v>4.8</c:v>
                </c:pt>
                <c:pt idx="1021">
                  <c:v>4.4000000000000004</c:v>
                </c:pt>
                <c:pt idx="1022">
                  <c:v>4.8</c:v>
                </c:pt>
                <c:pt idx="1023">
                  <c:v>4.5999999999999996</c:v>
                </c:pt>
                <c:pt idx="1024">
                  <c:v>4.9000000000000004</c:v>
                </c:pt>
                <c:pt idx="1025">
                  <c:v>4.3</c:v>
                </c:pt>
                <c:pt idx="1026">
                  <c:v>4.8</c:v>
                </c:pt>
                <c:pt idx="1027">
                  <c:v>4.9000000000000004</c:v>
                </c:pt>
                <c:pt idx="1028">
                  <c:v>4.9000000000000004</c:v>
                </c:pt>
                <c:pt idx="1029">
                  <c:v>4.5</c:v>
                </c:pt>
                <c:pt idx="1030">
                  <c:v>4.8</c:v>
                </c:pt>
                <c:pt idx="1031">
                  <c:v>4.8</c:v>
                </c:pt>
                <c:pt idx="1032">
                  <c:v>4.7</c:v>
                </c:pt>
                <c:pt idx="1033">
                  <c:v>4.8</c:v>
                </c:pt>
                <c:pt idx="1034">
                  <c:v>4.8</c:v>
                </c:pt>
                <c:pt idx="1035">
                  <c:v>4.5</c:v>
                </c:pt>
                <c:pt idx="1036">
                  <c:v>4.7</c:v>
                </c:pt>
                <c:pt idx="1037">
                  <c:v>4.7</c:v>
                </c:pt>
                <c:pt idx="1038">
                  <c:v>4.9000000000000004</c:v>
                </c:pt>
                <c:pt idx="1039">
                  <c:v>4.7</c:v>
                </c:pt>
                <c:pt idx="1040">
                  <c:v>4.5</c:v>
                </c:pt>
                <c:pt idx="1041">
                  <c:v>4.7</c:v>
                </c:pt>
                <c:pt idx="1042">
                  <c:v>4.7</c:v>
                </c:pt>
                <c:pt idx="1043">
                  <c:v>4.7</c:v>
                </c:pt>
                <c:pt idx="1044">
                  <c:v>4.5999999999999996</c:v>
                </c:pt>
                <c:pt idx="1045">
                  <c:v>4.8</c:v>
                </c:pt>
                <c:pt idx="1046">
                  <c:v>4.5</c:v>
                </c:pt>
                <c:pt idx="1047">
                  <c:v>4.8</c:v>
                </c:pt>
                <c:pt idx="1048">
                  <c:v>4.8</c:v>
                </c:pt>
                <c:pt idx="1049">
                  <c:v>4.7</c:v>
                </c:pt>
                <c:pt idx="1050">
                  <c:v>4.7</c:v>
                </c:pt>
                <c:pt idx="1051">
                  <c:v>4.5999999999999996</c:v>
                </c:pt>
                <c:pt idx="1052">
                  <c:v>4.8</c:v>
                </c:pt>
                <c:pt idx="1053">
                  <c:v>4.8</c:v>
                </c:pt>
                <c:pt idx="1054">
                  <c:v>4.8</c:v>
                </c:pt>
                <c:pt idx="1055">
                  <c:v>4.7</c:v>
                </c:pt>
                <c:pt idx="1056">
                  <c:v>4.5</c:v>
                </c:pt>
                <c:pt idx="1057">
                  <c:v>4.9000000000000004</c:v>
                </c:pt>
                <c:pt idx="1058">
                  <c:v>4.5</c:v>
                </c:pt>
                <c:pt idx="1059">
                  <c:v>4.8</c:v>
                </c:pt>
                <c:pt idx="1060">
                  <c:v>4.4000000000000004</c:v>
                </c:pt>
                <c:pt idx="1061">
                  <c:v>4.5999999999999996</c:v>
                </c:pt>
                <c:pt idx="1062">
                  <c:v>4.0999999999999996</c:v>
                </c:pt>
                <c:pt idx="1063">
                  <c:v>4.8</c:v>
                </c:pt>
                <c:pt idx="1064">
                  <c:v>4.5</c:v>
                </c:pt>
                <c:pt idx="1065">
                  <c:v>4.8</c:v>
                </c:pt>
                <c:pt idx="1066">
                  <c:v>4.7</c:v>
                </c:pt>
                <c:pt idx="1067">
                  <c:v>4.7</c:v>
                </c:pt>
                <c:pt idx="1068">
                  <c:v>4.7</c:v>
                </c:pt>
                <c:pt idx="1069">
                  <c:v>4.5</c:v>
                </c:pt>
                <c:pt idx="1070">
                  <c:v>4.8</c:v>
                </c:pt>
                <c:pt idx="1071">
                  <c:v>4.8</c:v>
                </c:pt>
                <c:pt idx="1072">
                  <c:v>4.9000000000000004</c:v>
                </c:pt>
                <c:pt idx="1073">
                  <c:v>4.4000000000000004</c:v>
                </c:pt>
                <c:pt idx="1074">
                  <c:v>4.9000000000000004</c:v>
                </c:pt>
                <c:pt idx="1075">
                  <c:v>4.8</c:v>
                </c:pt>
                <c:pt idx="1076">
                  <c:v>4.7</c:v>
                </c:pt>
                <c:pt idx="1077">
                  <c:v>4.8</c:v>
                </c:pt>
                <c:pt idx="1078">
                  <c:v>4.5999999999999996</c:v>
                </c:pt>
                <c:pt idx="1079">
                  <c:v>4.8</c:v>
                </c:pt>
                <c:pt idx="1080">
                  <c:v>4.5</c:v>
                </c:pt>
                <c:pt idx="1081">
                  <c:v>4.4000000000000004</c:v>
                </c:pt>
                <c:pt idx="1082">
                  <c:v>4</c:v>
                </c:pt>
                <c:pt idx="1083">
                  <c:v>4.7</c:v>
                </c:pt>
                <c:pt idx="1084">
                  <c:v>4.8</c:v>
                </c:pt>
                <c:pt idx="1085">
                  <c:v>4.8</c:v>
                </c:pt>
                <c:pt idx="1086">
                  <c:v>4.7</c:v>
                </c:pt>
                <c:pt idx="1088">
                  <c:v>4.5999999999999996</c:v>
                </c:pt>
                <c:pt idx="1089">
                  <c:v>4.8</c:v>
                </c:pt>
                <c:pt idx="1090">
                  <c:v>4.5999999999999996</c:v>
                </c:pt>
                <c:pt idx="1091">
                  <c:v>4.9000000000000004</c:v>
                </c:pt>
                <c:pt idx="1092">
                  <c:v>4.5999999999999996</c:v>
                </c:pt>
                <c:pt idx="1093">
                  <c:v>4.8</c:v>
                </c:pt>
                <c:pt idx="1094">
                  <c:v>4.8</c:v>
                </c:pt>
                <c:pt idx="1095">
                  <c:v>4.8</c:v>
                </c:pt>
                <c:pt idx="1096">
                  <c:v>4.5999999999999996</c:v>
                </c:pt>
                <c:pt idx="1097">
                  <c:v>4.8</c:v>
                </c:pt>
                <c:pt idx="1098">
                  <c:v>4.5</c:v>
                </c:pt>
                <c:pt idx="1099">
                  <c:v>4.8</c:v>
                </c:pt>
                <c:pt idx="1100">
                  <c:v>4.3</c:v>
                </c:pt>
                <c:pt idx="1101">
                  <c:v>4.7</c:v>
                </c:pt>
                <c:pt idx="1102">
                  <c:v>4.9000000000000004</c:v>
                </c:pt>
                <c:pt idx="1103">
                  <c:v>4.9000000000000004</c:v>
                </c:pt>
                <c:pt idx="1104">
                  <c:v>4.8</c:v>
                </c:pt>
                <c:pt idx="1105">
                  <c:v>4.7</c:v>
                </c:pt>
                <c:pt idx="1106">
                  <c:v>4.7</c:v>
                </c:pt>
                <c:pt idx="1107">
                  <c:v>4.5999999999999996</c:v>
                </c:pt>
                <c:pt idx="1108">
                  <c:v>4.8</c:v>
                </c:pt>
                <c:pt idx="1109">
                  <c:v>4.7</c:v>
                </c:pt>
                <c:pt idx="1110">
                  <c:v>4.8</c:v>
                </c:pt>
                <c:pt idx="1111">
                  <c:v>4.5999999999999996</c:v>
                </c:pt>
                <c:pt idx="1112">
                  <c:v>4.8</c:v>
                </c:pt>
                <c:pt idx="1113">
                  <c:v>4.5</c:v>
                </c:pt>
                <c:pt idx="1114">
                  <c:v>4.9000000000000004</c:v>
                </c:pt>
                <c:pt idx="1115">
                  <c:v>4.8</c:v>
                </c:pt>
                <c:pt idx="1116">
                  <c:v>4.9000000000000004</c:v>
                </c:pt>
                <c:pt idx="1117">
                  <c:v>4.8</c:v>
                </c:pt>
                <c:pt idx="1118">
                  <c:v>4.7</c:v>
                </c:pt>
                <c:pt idx="1119">
                  <c:v>4.8</c:v>
                </c:pt>
                <c:pt idx="1120">
                  <c:v>4.8</c:v>
                </c:pt>
                <c:pt idx="1121">
                  <c:v>4.9000000000000004</c:v>
                </c:pt>
                <c:pt idx="1122">
                  <c:v>4.8</c:v>
                </c:pt>
                <c:pt idx="1123">
                  <c:v>4.9000000000000004</c:v>
                </c:pt>
                <c:pt idx="1124">
                  <c:v>4.4000000000000004</c:v>
                </c:pt>
                <c:pt idx="1125">
                  <c:v>4.8</c:v>
                </c:pt>
                <c:pt idx="1126">
                  <c:v>4.8</c:v>
                </c:pt>
                <c:pt idx="1127">
                  <c:v>4.8</c:v>
                </c:pt>
                <c:pt idx="1128">
                  <c:v>4.8</c:v>
                </c:pt>
                <c:pt idx="1129">
                  <c:v>4.8</c:v>
                </c:pt>
                <c:pt idx="1130">
                  <c:v>4.8</c:v>
                </c:pt>
                <c:pt idx="1131">
                  <c:v>4.8</c:v>
                </c:pt>
                <c:pt idx="1132">
                  <c:v>4</c:v>
                </c:pt>
                <c:pt idx="1133">
                  <c:v>4.5</c:v>
                </c:pt>
                <c:pt idx="1134">
                  <c:v>4.7</c:v>
                </c:pt>
                <c:pt idx="1135">
                  <c:v>4.9000000000000004</c:v>
                </c:pt>
                <c:pt idx="1136">
                  <c:v>4.8</c:v>
                </c:pt>
                <c:pt idx="1137">
                  <c:v>4.5999999999999996</c:v>
                </c:pt>
                <c:pt idx="1138">
                  <c:v>4.7</c:v>
                </c:pt>
                <c:pt idx="1139">
                  <c:v>4.7</c:v>
                </c:pt>
                <c:pt idx="1140">
                  <c:v>4.7</c:v>
                </c:pt>
                <c:pt idx="1141">
                  <c:v>4.5</c:v>
                </c:pt>
                <c:pt idx="1142">
                  <c:v>4.5999999999999996</c:v>
                </c:pt>
                <c:pt idx="1143">
                  <c:v>4.7</c:v>
                </c:pt>
                <c:pt idx="1144">
                  <c:v>4.9000000000000004</c:v>
                </c:pt>
                <c:pt idx="1145">
                  <c:v>4.9000000000000004</c:v>
                </c:pt>
                <c:pt idx="1146">
                  <c:v>4.8</c:v>
                </c:pt>
                <c:pt idx="1147">
                  <c:v>4.8</c:v>
                </c:pt>
                <c:pt idx="1148">
                  <c:v>4.7</c:v>
                </c:pt>
                <c:pt idx="1149">
                  <c:v>4.8</c:v>
                </c:pt>
                <c:pt idx="1150">
                  <c:v>4.8</c:v>
                </c:pt>
                <c:pt idx="1151">
                  <c:v>4.7</c:v>
                </c:pt>
                <c:pt idx="1152">
                  <c:v>4.9000000000000004</c:v>
                </c:pt>
                <c:pt idx="1153">
                  <c:v>4.7</c:v>
                </c:pt>
                <c:pt idx="1154">
                  <c:v>4.8</c:v>
                </c:pt>
                <c:pt idx="1155">
                  <c:v>4.5999999999999996</c:v>
                </c:pt>
                <c:pt idx="1156">
                  <c:v>4.8</c:v>
                </c:pt>
                <c:pt idx="1157">
                  <c:v>4.7</c:v>
                </c:pt>
                <c:pt idx="1158">
                  <c:v>4.8</c:v>
                </c:pt>
                <c:pt idx="1159">
                  <c:v>4.9000000000000004</c:v>
                </c:pt>
                <c:pt idx="1160">
                  <c:v>4.8</c:v>
                </c:pt>
                <c:pt idx="1161">
                  <c:v>4.7</c:v>
                </c:pt>
                <c:pt idx="1162">
                  <c:v>4.7</c:v>
                </c:pt>
                <c:pt idx="1163">
                  <c:v>4.9000000000000004</c:v>
                </c:pt>
                <c:pt idx="1164">
                  <c:v>4.7</c:v>
                </c:pt>
                <c:pt idx="1165">
                  <c:v>4.7</c:v>
                </c:pt>
                <c:pt idx="1166">
                  <c:v>4.7</c:v>
                </c:pt>
                <c:pt idx="1167">
                  <c:v>4.5999999999999996</c:v>
                </c:pt>
                <c:pt idx="1168">
                  <c:v>4.9000000000000004</c:v>
                </c:pt>
                <c:pt idx="1169">
                  <c:v>4.5999999999999996</c:v>
                </c:pt>
                <c:pt idx="1170">
                  <c:v>4.9000000000000004</c:v>
                </c:pt>
                <c:pt idx="1171">
                  <c:v>4.9000000000000004</c:v>
                </c:pt>
                <c:pt idx="1172">
                  <c:v>4.9000000000000004</c:v>
                </c:pt>
                <c:pt idx="1173">
                  <c:v>4.8</c:v>
                </c:pt>
                <c:pt idx="1174">
                  <c:v>4.7</c:v>
                </c:pt>
                <c:pt idx="1175">
                  <c:v>4.3</c:v>
                </c:pt>
                <c:pt idx="1176">
                  <c:v>4.7</c:v>
                </c:pt>
                <c:pt idx="1177">
                  <c:v>4.8</c:v>
                </c:pt>
                <c:pt idx="1178">
                  <c:v>4.7</c:v>
                </c:pt>
                <c:pt idx="1179">
                  <c:v>4.7</c:v>
                </c:pt>
                <c:pt idx="1180">
                  <c:v>4.9000000000000004</c:v>
                </c:pt>
                <c:pt idx="1181">
                  <c:v>4.8</c:v>
                </c:pt>
                <c:pt idx="1182">
                  <c:v>4.5999999999999996</c:v>
                </c:pt>
                <c:pt idx="1183">
                  <c:v>4.9000000000000004</c:v>
                </c:pt>
                <c:pt idx="1184">
                  <c:v>4.8</c:v>
                </c:pt>
                <c:pt idx="1185">
                  <c:v>4.7</c:v>
                </c:pt>
                <c:pt idx="1186">
                  <c:v>4.8</c:v>
                </c:pt>
                <c:pt idx="1187">
                  <c:v>4.5999999999999996</c:v>
                </c:pt>
                <c:pt idx="1188">
                  <c:v>4.7</c:v>
                </c:pt>
                <c:pt idx="1189">
                  <c:v>4.7</c:v>
                </c:pt>
                <c:pt idx="1190">
                  <c:v>4.9000000000000004</c:v>
                </c:pt>
                <c:pt idx="1191">
                  <c:v>4.8</c:v>
                </c:pt>
                <c:pt idx="1192">
                  <c:v>4.8</c:v>
                </c:pt>
                <c:pt idx="1193">
                  <c:v>4.7</c:v>
                </c:pt>
                <c:pt idx="1194">
                  <c:v>4.8</c:v>
                </c:pt>
                <c:pt idx="1195">
                  <c:v>4.8</c:v>
                </c:pt>
                <c:pt idx="1196">
                  <c:v>4.9000000000000004</c:v>
                </c:pt>
                <c:pt idx="1197">
                  <c:v>4.7</c:v>
                </c:pt>
                <c:pt idx="1198">
                  <c:v>4.8</c:v>
                </c:pt>
                <c:pt idx="1199">
                  <c:v>4.9000000000000004</c:v>
                </c:pt>
                <c:pt idx="1200">
                  <c:v>4.8</c:v>
                </c:pt>
                <c:pt idx="1201">
                  <c:v>4.3</c:v>
                </c:pt>
                <c:pt idx="1202">
                  <c:v>4.5</c:v>
                </c:pt>
                <c:pt idx="1203">
                  <c:v>4.9000000000000004</c:v>
                </c:pt>
                <c:pt idx="1204">
                  <c:v>4.3</c:v>
                </c:pt>
                <c:pt idx="1205">
                  <c:v>4.9000000000000004</c:v>
                </c:pt>
                <c:pt idx="1206">
                  <c:v>4.8</c:v>
                </c:pt>
                <c:pt idx="1207">
                  <c:v>4.5999999999999996</c:v>
                </c:pt>
                <c:pt idx="1208">
                  <c:v>4.7</c:v>
                </c:pt>
                <c:pt idx="1209">
                  <c:v>4.9000000000000004</c:v>
                </c:pt>
                <c:pt idx="1210">
                  <c:v>4.9000000000000004</c:v>
                </c:pt>
                <c:pt idx="1211">
                  <c:v>4.7</c:v>
                </c:pt>
                <c:pt idx="1212">
                  <c:v>4.8</c:v>
                </c:pt>
                <c:pt idx="1213">
                  <c:v>4.5999999999999996</c:v>
                </c:pt>
                <c:pt idx="1214">
                  <c:v>4.7</c:v>
                </c:pt>
                <c:pt idx="1215">
                  <c:v>4.5999999999999996</c:v>
                </c:pt>
                <c:pt idx="1216">
                  <c:v>4.5999999999999996</c:v>
                </c:pt>
                <c:pt idx="1217">
                  <c:v>4.7</c:v>
                </c:pt>
                <c:pt idx="1218">
                  <c:v>4.5999999999999996</c:v>
                </c:pt>
                <c:pt idx="1219">
                  <c:v>4.8</c:v>
                </c:pt>
                <c:pt idx="1220">
                  <c:v>4.7</c:v>
                </c:pt>
                <c:pt idx="1221">
                  <c:v>4.9000000000000004</c:v>
                </c:pt>
                <c:pt idx="1222">
                  <c:v>4.7</c:v>
                </c:pt>
                <c:pt idx="1223">
                  <c:v>4.8</c:v>
                </c:pt>
                <c:pt idx="1224">
                  <c:v>4.8</c:v>
                </c:pt>
                <c:pt idx="1225">
                  <c:v>4.7</c:v>
                </c:pt>
                <c:pt idx="1226">
                  <c:v>4.8</c:v>
                </c:pt>
                <c:pt idx="1227">
                  <c:v>4.8</c:v>
                </c:pt>
                <c:pt idx="1228">
                  <c:v>4.5999999999999996</c:v>
                </c:pt>
                <c:pt idx="1229">
                  <c:v>4.5999999999999996</c:v>
                </c:pt>
                <c:pt idx="1230">
                  <c:v>4.8</c:v>
                </c:pt>
                <c:pt idx="1231">
                  <c:v>4.8</c:v>
                </c:pt>
                <c:pt idx="1232">
                  <c:v>4.8</c:v>
                </c:pt>
                <c:pt idx="1233">
                  <c:v>4.5</c:v>
                </c:pt>
                <c:pt idx="1234">
                  <c:v>4.7</c:v>
                </c:pt>
                <c:pt idx="1235">
                  <c:v>4.8</c:v>
                </c:pt>
                <c:pt idx="1236">
                  <c:v>4.7</c:v>
                </c:pt>
                <c:pt idx="1237">
                  <c:v>4.8</c:v>
                </c:pt>
                <c:pt idx="1238">
                  <c:v>4.8</c:v>
                </c:pt>
                <c:pt idx="1239">
                  <c:v>4.7</c:v>
                </c:pt>
                <c:pt idx="1240">
                  <c:v>4.9000000000000004</c:v>
                </c:pt>
                <c:pt idx="1241">
                  <c:v>4.4000000000000004</c:v>
                </c:pt>
                <c:pt idx="1242">
                  <c:v>4.8</c:v>
                </c:pt>
                <c:pt idx="1243">
                  <c:v>4.7</c:v>
                </c:pt>
                <c:pt idx="1244">
                  <c:v>4.9000000000000004</c:v>
                </c:pt>
                <c:pt idx="1245">
                  <c:v>4.8</c:v>
                </c:pt>
                <c:pt idx="1246">
                  <c:v>4.9000000000000004</c:v>
                </c:pt>
                <c:pt idx="1247">
                  <c:v>4.4000000000000004</c:v>
                </c:pt>
                <c:pt idx="1248">
                  <c:v>4.9000000000000004</c:v>
                </c:pt>
                <c:pt idx="1249">
                  <c:v>4.8</c:v>
                </c:pt>
                <c:pt idx="1250">
                  <c:v>4.9000000000000004</c:v>
                </c:pt>
                <c:pt idx="1251">
                  <c:v>4.8</c:v>
                </c:pt>
                <c:pt idx="1252">
                  <c:v>4.7</c:v>
                </c:pt>
                <c:pt idx="1253">
                  <c:v>4.5999999999999996</c:v>
                </c:pt>
                <c:pt idx="1254">
                  <c:v>4.8</c:v>
                </c:pt>
                <c:pt idx="1255">
                  <c:v>4.9000000000000004</c:v>
                </c:pt>
                <c:pt idx="1256">
                  <c:v>4.5999999999999996</c:v>
                </c:pt>
                <c:pt idx="1257">
                  <c:v>4.7</c:v>
                </c:pt>
                <c:pt idx="1258">
                  <c:v>4.7</c:v>
                </c:pt>
                <c:pt idx="1259">
                  <c:v>4.8</c:v>
                </c:pt>
                <c:pt idx="1260">
                  <c:v>4.7</c:v>
                </c:pt>
                <c:pt idx="1261">
                  <c:v>4.9000000000000004</c:v>
                </c:pt>
                <c:pt idx="1262">
                  <c:v>4.5</c:v>
                </c:pt>
                <c:pt idx="1263">
                  <c:v>4.7</c:v>
                </c:pt>
                <c:pt idx="1264">
                  <c:v>4.7</c:v>
                </c:pt>
                <c:pt idx="1265">
                  <c:v>4.8</c:v>
                </c:pt>
                <c:pt idx="1266">
                  <c:v>4.5999999999999996</c:v>
                </c:pt>
                <c:pt idx="1267">
                  <c:v>4.9000000000000004</c:v>
                </c:pt>
                <c:pt idx="1268">
                  <c:v>4.8</c:v>
                </c:pt>
                <c:pt idx="1269">
                  <c:v>4.3</c:v>
                </c:pt>
                <c:pt idx="1270">
                  <c:v>4.5</c:v>
                </c:pt>
                <c:pt idx="1271">
                  <c:v>4.8</c:v>
                </c:pt>
                <c:pt idx="1272">
                  <c:v>4.7</c:v>
                </c:pt>
                <c:pt idx="1273">
                  <c:v>4.8</c:v>
                </c:pt>
                <c:pt idx="1274">
                  <c:v>4.7</c:v>
                </c:pt>
                <c:pt idx="1275">
                  <c:v>4.7</c:v>
                </c:pt>
                <c:pt idx="1276">
                  <c:v>4.9000000000000004</c:v>
                </c:pt>
                <c:pt idx="1277">
                  <c:v>4.8</c:v>
                </c:pt>
                <c:pt idx="1278">
                  <c:v>4.7</c:v>
                </c:pt>
                <c:pt idx="1279">
                  <c:v>4.9000000000000004</c:v>
                </c:pt>
                <c:pt idx="1280">
                  <c:v>4.8</c:v>
                </c:pt>
                <c:pt idx="1281">
                  <c:v>4.7</c:v>
                </c:pt>
                <c:pt idx="1282">
                  <c:v>4.4000000000000004</c:v>
                </c:pt>
                <c:pt idx="1283">
                  <c:v>4.9000000000000004</c:v>
                </c:pt>
                <c:pt idx="1284">
                  <c:v>4.8</c:v>
                </c:pt>
                <c:pt idx="1285">
                  <c:v>4.7</c:v>
                </c:pt>
                <c:pt idx="1286">
                  <c:v>4.8</c:v>
                </c:pt>
                <c:pt idx="1287">
                  <c:v>4.7</c:v>
                </c:pt>
                <c:pt idx="1288">
                  <c:v>4.8</c:v>
                </c:pt>
                <c:pt idx="1289">
                  <c:v>4.8</c:v>
                </c:pt>
                <c:pt idx="1290">
                  <c:v>4.7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D02-4655-AA1F-490788AAA1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70646287"/>
        <c:axId val="1570640527"/>
      </c:scatterChart>
      <c:valAx>
        <c:axId val="157064628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0640527"/>
        <c:crosses val="autoZero"/>
        <c:crossBetween val="midCat"/>
      </c:valAx>
      <c:valAx>
        <c:axId val="15706405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064628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Dataset Amazon_top100_bestselling_books_2009to2021.xlsx]Q5!PivotTable3</c:name>
    <c:fmtId val="4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marker>
          <c:symbol val="circle"/>
          <c:size val="6"/>
        </c:marke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2"/>
        <c:spPr>
          <a:solidFill>
            <a:schemeClr val="accent2">
              <a:alpha val="90000"/>
            </a:schemeClr>
          </a:solidFill>
          <a:ln w="19050">
            <a:solidFill>
              <a:schemeClr val="accent2">
                <a:lumMod val="75000"/>
              </a:schemeClr>
            </a:solidFill>
          </a:ln>
          <a:effectLst>
            <a:innerShdw blurRad="114300">
              <a:schemeClr val="accent2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2">
                <a:lumMod val="75000"/>
              </a:scheme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3"/>
        <c:spPr>
          <a:solidFill>
            <a:schemeClr val="accent3">
              <a:alpha val="90000"/>
            </a:schemeClr>
          </a:solidFill>
          <a:ln w="19050">
            <a:solidFill>
              <a:schemeClr val="accent3">
                <a:lumMod val="75000"/>
              </a:schemeClr>
            </a:solidFill>
          </a:ln>
          <a:effectLst>
            <a:innerShdw blurRad="114300">
              <a:schemeClr val="accent3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3">
                <a:lumMod val="75000"/>
              </a:scheme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4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90000"/>
            </a:schemeClr>
          </a:solidFill>
          <a:ln w="19050">
            <a:solidFill>
              <a:schemeClr val="accent1">
                <a:lumMod val="75000"/>
              </a:schemeClr>
            </a:solidFill>
          </a:ln>
          <a:effectLst>
            <a:innerShdw blurRad="114300">
              <a:schemeClr val="accent1">
                <a:lumMod val="75000"/>
              </a:schemeClr>
            </a:innerShdw>
          </a:effectLst>
          <a:scene3d>
            <a:camera prst="orthographicFront"/>
            <a:lightRig rig="threePt" dir="t"/>
          </a:scene3d>
          <a:sp3d contourW="19050" prstMaterial="flat">
            <a:contourClr>
              <a:schemeClr val="accent1">
                <a:lumMod val="75000"/>
              </a:schemeClr>
            </a:contourClr>
          </a:sp3d>
        </c:spPr>
        <c:dLbl>
          <c:idx val="0"/>
          <c:spPr>
            <a:solidFill>
              <a:sysClr val="window" lastClr="FFFFFF">
                <a:alpha val="90000"/>
              </a:sysClr>
            </a:solidFill>
            <a:ln w="12700" cap="flat" cmpd="sng" algn="ctr">
              <a:solidFill>
                <a:srgbClr val="4A66AC"/>
              </a:solidFill>
              <a:round/>
            </a:ln>
            <a:effectLst>
              <a:outerShdw blurRad="50800" dist="38100" dir="2700000" algn="tl" rotWithShape="0">
                <a:srgbClr val="4A66AC">
                  <a:lumMod val="75000"/>
                  <a:alpha val="40000"/>
                </a:srgb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accent1"/>
                  </a:solidFill>
                  <a:effectLst/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'Q5'!$B$3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alpha val="90000"/>
                </a:schemeClr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  <a:effectLst>
                <a:innerShdw blurRad="114300">
                  <a:schemeClr val="accent1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3D03-4069-89CE-F3D11DF0E1C6}"/>
              </c:ext>
            </c:extLst>
          </c:dPt>
          <c:dPt>
            <c:idx val="1"/>
            <c:bubble3D val="0"/>
            <c:spPr>
              <a:solidFill>
                <a:schemeClr val="accent2">
                  <a:alpha val="90000"/>
                </a:schemeClr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  <a:effectLst>
                <a:innerShdw blurRad="114300">
                  <a:schemeClr val="accent2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2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3D03-4069-89CE-F3D11DF0E1C6}"/>
              </c:ext>
            </c:extLst>
          </c:dPt>
          <c:dPt>
            <c:idx val="2"/>
            <c:bubble3D val="0"/>
            <c:spPr>
              <a:solidFill>
                <a:schemeClr val="accent3">
                  <a:alpha val="90000"/>
                </a:schemeClr>
              </a:solidFill>
              <a:ln w="19050">
                <a:solidFill>
                  <a:schemeClr val="accent3">
                    <a:lumMod val="75000"/>
                  </a:schemeClr>
                </a:solidFill>
              </a:ln>
              <a:effectLst>
                <a:innerShdw blurRad="114300">
                  <a:schemeClr val="accent3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3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3D03-4069-89CE-F3D11DF0E1C6}"/>
              </c:ext>
            </c:extLst>
          </c:dPt>
          <c:dLbls>
            <c:dLbl>
              <c:idx val="0"/>
              <c:spPr>
                <a:solidFill>
                  <a:sysClr val="window" lastClr="FFFFFF">
                    <a:alpha val="90000"/>
                  </a:sysClr>
                </a:solidFill>
                <a:ln w="12700" cap="flat" cmpd="sng" algn="ctr">
                  <a:solidFill>
                    <a:srgbClr val="4A66AC"/>
                  </a:solidFill>
                  <a:round/>
                </a:ln>
                <a:effectLst>
                  <a:outerShdw blurRad="50800" dist="38100" dir="2700000" algn="tl" rotWithShape="0">
                    <a:srgbClr val="4A66AC">
                      <a:lumMod val="75000"/>
                      <a:alpha val="40000"/>
                    </a:srgbClr>
                  </a:outerShdw>
                </a:effectLst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0" i="0" u="none" strike="noStrike" kern="1200" baseline="0">
                      <a:solidFill>
                        <a:schemeClr val="accent1"/>
                      </a:solidFill>
                      <a:effectLst/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3D03-4069-89CE-F3D11DF0E1C6}"/>
                </c:ext>
              </c:extLst>
            </c:dLbl>
            <c:dLbl>
              <c:idx val="1"/>
              <c:spPr>
                <a:solidFill>
                  <a:sysClr val="window" lastClr="FFFFFF">
                    <a:alpha val="90000"/>
                  </a:sysClr>
                </a:solidFill>
                <a:ln w="12700" cap="flat" cmpd="sng" algn="ctr">
                  <a:solidFill>
                    <a:srgbClr val="4A66AC"/>
                  </a:solidFill>
                  <a:round/>
                </a:ln>
                <a:effectLst>
                  <a:outerShdw blurRad="50800" dist="38100" dir="2700000" algn="tl" rotWithShape="0">
                    <a:srgbClr val="4A66AC">
                      <a:lumMod val="75000"/>
                      <a:alpha val="40000"/>
                    </a:srgbClr>
                  </a:outerShdw>
                </a:effectLst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0" i="0" u="none" strike="noStrike" kern="1200" baseline="0">
                      <a:solidFill>
                        <a:schemeClr val="accent2"/>
                      </a:solidFill>
                      <a:effectLst/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3D03-4069-89CE-F3D11DF0E1C6}"/>
                </c:ext>
              </c:extLst>
            </c:dLbl>
            <c:dLbl>
              <c:idx val="2"/>
              <c:spPr>
                <a:solidFill>
                  <a:sysClr val="window" lastClr="FFFFFF">
                    <a:alpha val="90000"/>
                  </a:sysClr>
                </a:solidFill>
                <a:ln w="12700" cap="flat" cmpd="sng" algn="ctr">
                  <a:solidFill>
                    <a:srgbClr val="4A66AC"/>
                  </a:solidFill>
                  <a:round/>
                </a:ln>
                <a:effectLst>
                  <a:outerShdw blurRad="50800" dist="38100" dir="2700000" algn="tl" rotWithShape="0">
                    <a:srgbClr val="4A66AC">
                      <a:lumMod val="75000"/>
                      <a:alpha val="40000"/>
                    </a:srgbClr>
                  </a:outerShdw>
                </a:effectLst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0" i="0" u="none" strike="noStrike" kern="1200" baseline="0">
                      <a:solidFill>
                        <a:schemeClr val="accent3"/>
                      </a:solidFill>
                      <a:effectLst/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3D03-4069-89CE-F3D11DF0E1C6}"/>
                </c:ext>
              </c:extLst>
            </c:dLbl>
            <c:spPr>
              <a:solidFill>
                <a:sysClr val="window" lastClr="FFFFFF">
                  <a:alpha val="90000"/>
                </a:sysClr>
              </a:solidFill>
              <a:ln w="12700" cap="flat" cmpd="sng" algn="ctr">
                <a:solidFill>
                  <a:srgbClr val="4A66AC"/>
                </a:solidFill>
                <a:round/>
              </a:ln>
              <a:effectLst>
                <a:outerShdw blurRad="50800" dist="38100" dir="2700000" algn="tl" rotWithShape="0">
                  <a:srgbClr val="4A66AC">
                    <a:lumMod val="75000"/>
                    <a:alpha val="40000"/>
                  </a:srgbClr>
                </a:outerShdw>
              </a:effectLst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accent1"/>
                    </a:solidFill>
                    <a:effectLst/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1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'Q5'!$A$4:$A$7</c:f>
              <c:strCache>
                <c:ptCount val="3"/>
                <c:pt idx="0">
                  <c:v>Fiction</c:v>
                </c:pt>
                <c:pt idx="1">
                  <c:v>Non Fiction</c:v>
                </c:pt>
                <c:pt idx="2">
                  <c:v>unknown</c:v>
                </c:pt>
              </c:strCache>
            </c:strRef>
          </c:cat>
          <c:val>
            <c:numRef>
              <c:f>'Q5'!$B$4:$B$7</c:f>
              <c:numCache>
                <c:formatCode>General</c:formatCode>
                <c:ptCount val="3"/>
                <c:pt idx="0">
                  <c:v>33079.275000000001</c:v>
                </c:pt>
                <c:pt idx="1">
                  <c:v>20275.954356846472</c:v>
                </c:pt>
                <c:pt idx="2">
                  <c:v>8738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D03-4069-89CE-F3D11DF0E1C6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Dataset Amazon_top100_bestselling_books_2009to2021.xlsx]Q6!PivotTable4</c:name>
    <c:fmtId val="20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cked"/>
        <c:varyColors val="0"/>
        <c:ser>
          <c:idx val="0"/>
          <c:order val="0"/>
          <c:tx>
            <c:strRef>
              <c:f>'Q6'!$B$3</c:f>
              <c:strCache>
                <c:ptCount val="1"/>
                <c:pt idx="0">
                  <c:v>Sum of price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'Q6'!$A$4:$A$508</c:f>
              <c:strCache>
                <c:ptCount val="504"/>
                <c:pt idx="0">
                  <c:v>American Psychiatric Association</c:v>
                </c:pt>
                <c:pt idx="1">
                  <c:v>The College Board</c:v>
                </c:pt>
                <c:pt idx="2">
                  <c:v>American Psychological Association</c:v>
                </c:pt>
                <c:pt idx="3">
                  <c:v>Suzanne Collins</c:v>
                </c:pt>
                <c:pt idx="4">
                  <c:v>Rick Riordan</c:v>
                </c:pt>
                <c:pt idx="5">
                  <c:v>J. K. Rowling</c:v>
                </c:pt>
                <c:pt idx="6">
                  <c:v>Gallup</c:v>
                </c:pt>
                <c:pt idx="7">
                  <c:v>John Grisham</c:v>
                </c:pt>
                <c:pt idx="8">
                  <c:v>Stephenie Meyer</c:v>
                </c:pt>
                <c:pt idx="9">
                  <c:v>Jeff Kinney</c:v>
                </c:pt>
                <c:pt idx="10">
                  <c:v>Paulo Coelho</c:v>
                </c:pt>
                <c:pt idx="11">
                  <c:v>Stephen R. Covey</c:v>
                </c:pt>
                <c:pt idx="12">
                  <c:v>Gary Chapman</c:v>
                </c:pt>
                <c:pt idx="13">
                  <c:v>Malcolm Gladwell</c:v>
                </c:pt>
                <c:pt idx="14">
                  <c:v>Patrick Lencioni</c:v>
                </c:pt>
                <c:pt idx="15">
                  <c:v>George R.R. Martin</c:v>
                </c:pt>
                <c:pt idx="16">
                  <c:v>Charlaine Harris</c:v>
                </c:pt>
                <c:pt idx="17">
                  <c:v>George R. R. Martin</c:v>
                </c:pt>
                <c:pt idx="18">
                  <c:v>Dungeons &amp; Dragons</c:v>
                </c:pt>
                <c:pt idx="19">
                  <c:v>Stephen King</c:v>
                </c:pt>
                <c:pt idx="20">
                  <c:v>Heidi Murkoff</c:v>
                </c:pt>
                <c:pt idx="21">
                  <c:v>E L James</c:v>
                </c:pt>
                <c:pt idx="22">
                  <c:v>Veronica Roth</c:v>
                </c:pt>
                <c:pt idx="23">
                  <c:v>Dr. Seuss</c:v>
                </c:pt>
                <c:pt idx="24">
                  <c:v>Timothy Ferriss</c:v>
                </c:pt>
                <c:pt idx="25">
                  <c:v>Scholastic</c:v>
                </c:pt>
                <c:pt idx="26">
                  <c:v>Harper Lee</c:v>
                </c:pt>
                <c:pt idx="27">
                  <c:v>Bill O'Reilly</c:v>
                </c:pt>
                <c:pt idx="28">
                  <c:v>Jim Collins</c:v>
                </c:pt>
                <c:pt idx="29">
                  <c:v>Joanna Gaines</c:v>
                </c:pt>
                <c:pt idx="30">
                  <c:v>Thug Kitchen</c:v>
                </c:pt>
                <c:pt idx="31">
                  <c:v>Ree Drummond</c:v>
                </c:pt>
                <c:pt idx="32">
                  <c:v>Kerry Patterson</c:v>
                </c:pt>
                <c:pt idx="33">
                  <c:v>Laura Hillenbrand</c:v>
                </c:pt>
                <c:pt idx="34">
                  <c:v>Stieg Larsson</c:v>
                </c:pt>
                <c:pt idx="35">
                  <c:v>Brené Brown</c:v>
                </c:pt>
                <c:pt idx="36">
                  <c:v>Dale Carnegie</c:v>
                </c:pt>
                <c:pt idx="37">
                  <c:v>J.K. Rowling</c:v>
                </c:pt>
                <c:pt idx="38">
                  <c:v>Ina Garten</c:v>
                </c:pt>
                <c:pt idx="39">
                  <c:v>Dav Pilkey</c:v>
                </c:pt>
                <c:pt idx="40">
                  <c:v>John Green</c:v>
                </c:pt>
                <c:pt idx="41">
                  <c:v>Stephanie Milton</c:v>
                </c:pt>
                <c:pt idx="42">
                  <c:v>Daniel Kahneman</c:v>
                </c:pt>
                <c:pt idx="43">
                  <c:v>Robert Jordan</c:v>
                </c:pt>
                <c:pt idx="44">
                  <c:v>Don Miguel Ruiz</c:v>
                </c:pt>
                <c:pt idx="45">
                  <c:v>Nicholas Sparks</c:v>
                </c:pt>
                <c:pt idx="46">
                  <c:v>Hall H Pearson Education</c:v>
                </c:pt>
                <c:pt idx="47">
                  <c:v>Project Management Institute</c:v>
                </c:pt>
                <c:pt idx="48">
                  <c:v>Melissa Hartwig Urban</c:v>
                </c:pt>
                <c:pt idx="49">
                  <c:v>Thomas Campbell</c:v>
                </c:pt>
                <c:pt idx="50">
                  <c:v>Mark Manson</c:v>
                </c:pt>
                <c:pt idx="51">
                  <c:v>Janet Evanovich</c:v>
                </c:pt>
                <c:pt idx="52">
                  <c:v>Doug Lemov</c:v>
                </c:pt>
                <c:pt idx="53">
                  <c:v>R. J. Palacio</c:v>
                </c:pt>
                <c:pt idx="54">
                  <c:v>Valorie Schaefer</c:v>
                </c:pt>
                <c:pt idx="55">
                  <c:v>Francis Chan</c:v>
                </c:pt>
                <c:pt idx="56">
                  <c:v>Brandon Stanton</c:v>
                </c:pt>
                <c:pt idx="57">
                  <c:v>Sally Lloyd-Jones</c:v>
                </c:pt>
                <c:pt idx="58">
                  <c:v>Hilary Mantel</c:v>
                </c:pt>
                <c:pt idx="59">
                  <c:v>Delia Owens</c:v>
                </c:pt>
                <c:pt idx="60">
                  <c:v>F. Scott Fitzgerald</c:v>
                </c:pt>
                <c:pt idx="61">
                  <c:v>Joel Fuhrman MD</c:v>
                </c:pt>
                <c:pt idx="62">
                  <c:v>Kristin Hannah</c:v>
                </c:pt>
                <c:pt idx="63">
                  <c:v>Kathryn Stockett</c:v>
                </c:pt>
                <c:pt idx="64">
                  <c:v>Sarah Young</c:v>
                </c:pt>
                <c:pt idx="65">
                  <c:v>Michael Lewis</c:v>
                </c:pt>
                <c:pt idx="66">
                  <c:v>Julia Child</c:v>
                </c:pt>
                <c:pt idx="67">
                  <c:v>Anthony Doerr</c:v>
                </c:pt>
                <c:pt idx="68">
                  <c:v>Wizards RPG</c:v>
                </c:pt>
                <c:pt idx="69">
                  <c:v>Bill Martin Jr.</c:v>
                </c:pt>
                <c:pt idx="70">
                  <c:v>Jordan B. Peterson</c:v>
                </c:pt>
                <c:pt idx="71">
                  <c:v>David McCullough</c:v>
                </c:pt>
                <c:pt idx="72">
                  <c:v>Adam Rubin</c:v>
                </c:pt>
                <c:pt idx="73">
                  <c:v>JJ Smith</c:v>
                </c:pt>
                <c:pt idx="74">
                  <c:v>Mark R. Levin</c:v>
                </c:pt>
                <c:pt idx="75">
                  <c:v>Bob Woodward</c:v>
                </c:pt>
                <c:pt idx="76">
                  <c:v>Walter Isaacson</c:v>
                </c:pt>
                <c:pt idx="77">
                  <c:v>Zhi Gang Sha Dr.</c:v>
                </c:pt>
                <c:pt idx="78">
                  <c:v>Emily Winfield Martin</c:v>
                </c:pt>
                <c:pt idx="79">
                  <c:v>Rebecca Skloot</c:v>
                </c:pt>
                <c:pt idx="80">
                  <c:v>Drew Daywalt</c:v>
                </c:pt>
                <c:pt idx="81">
                  <c:v>Barack Obama</c:v>
                </c:pt>
                <c:pt idx="82">
                  <c:v>Susan Cain</c:v>
                </c:pt>
                <c:pt idx="83">
                  <c:v>Samin Nosrat</c:v>
                </c:pt>
                <c:pt idx="84">
                  <c:v>David Allen</c:v>
                </c:pt>
                <c:pt idx="85">
                  <c:v>Ray Bradbury</c:v>
                </c:pt>
                <c:pt idx="86">
                  <c:v>Michelle Obama</c:v>
                </c:pt>
                <c:pt idx="87">
                  <c:v>Randall Munroe</c:v>
                </c:pt>
                <c:pt idx="88">
                  <c:v>Spencer Johnson</c:v>
                </c:pt>
                <c:pt idx="89">
                  <c:v>Giles Andreae</c:v>
                </c:pt>
                <c:pt idx="90">
                  <c:v>Dr. Steven R Gundry  MD</c:v>
                </c:pt>
                <c:pt idx="91">
                  <c:v>Rob Elliott</c:v>
                </c:pt>
                <c:pt idx="92">
                  <c:v>Sheryl Sandberg</c:v>
                </c:pt>
                <c:pt idx="93">
                  <c:v>William Davis</c:v>
                </c:pt>
                <c:pt idx="94">
                  <c:v>S. E. Hinton</c:v>
                </c:pt>
                <c:pt idx="95">
                  <c:v>Johanna Basford</c:v>
                </c:pt>
                <c:pt idx="96">
                  <c:v>Diana Gabaldon</c:v>
                </c:pt>
                <c:pt idx="97">
                  <c:v>Christopher McDougall</c:v>
                </c:pt>
                <c:pt idx="98">
                  <c:v>Tom Rath</c:v>
                </c:pt>
                <c:pt idx="99">
                  <c:v>Zhi Gang Sha</c:v>
                </c:pt>
                <c:pt idx="100">
                  <c:v>Gillian Flynn</c:v>
                </c:pt>
                <c:pt idx="101">
                  <c:v>Bessel van der Kolk M.D.</c:v>
                </c:pt>
                <c:pt idx="102">
                  <c:v>Jay-Z</c:v>
                </c:pt>
                <c:pt idx="103">
                  <c:v>Monica Sweeney</c:v>
                </c:pt>
                <c:pt idx="104">
                  <c:v>Travis Bradberry</c:v>
                </c:pt>
                <c:pt idx="105">
                  <c:v>George Orwell</c:v>
                </c:pt>
                <c:pt idx="106">
                  <c:v>Robert Munsch</c:v>
                </c:pt>
                <c:pt idx="107">
                  <c:v>Donna Tartt</c:v>
                </c:pt>
                <c:pt idx="108">
                  <c:v>Larry Schweikart</c:v>
                </c:pt>
                <c:pt idx="109">
                  <c:v>Eric Carle</c:v>
                </c:pt>
                <c:pt idx="110">
                  <c:v>Anthony William</c:v>
                </c:pt>
                <c:pt idx="111">
                  <c:v>Margaret Atwood</c:v>
                </c:pt>
                <c:pt idx="112">
                  <c:v>Sherri Duskey Rinker</c:v>
                </c:pt>
                <c:pt idx="113">
                  <c:v>Michael Pollan</c:v>
                </c:pt>
                <c:pt idx="114">
                  <c:v>Benjamin Graham</c:v>
                </c:pt>
                <c:pt idx="115">
                  <c:v>Carol S. Dweck</c:v>
                </c:pt>
                <c:pt idx="116">
                  <c:v>Viktor E. Frankl</c:v>
                </c:pt>
                <c:pt idx="117">
                  <c:v>Markus Zusak</c:v>
                </c:pt>
                <c:pt idx="118">
                  <c:v>Marie Kondō</c:v>
                </c:pt>
                <c:pt idx="119">
                  <c:v>Lysa TerKeurst</c:v>
                </c:pt>
                <c:pt idx="120">
                  <c:v>Rush Limbaugh</c:v>
                </c:pt>
                <c:pt idx="121">
                  <c:v>Glenn Beck</c:v>
                </c:pt>
                <c:pt idx="122">
                  <c:v>William P. Young</c:v>
                </c:pt>
                <c:pt idx="123">
                  <c:v>Rupi Kaur</c:v>
                </c:pt>
                <c:pt idx="124">
                  <c:v>GMAC (Graduate Management Admission Council)</c:v>
                </c:pt>
                <c:pt idx="125">
                  <c:v>Dan Brown</c:v>
                </c:pt>
                <c:pt idx="126">
                  <c:v>Tara Westover</c:v>
                </c:pt>
                <c:pt idx="127">
                  <c:v>Robert T. Kiyosaki</c:v>
                </c:pt>
                <c:pt idx="128">
                  <c:v>Daniel Lipkowitz</c:v>
                </c:pt>
                <c:pt idx="129">
                  <c:v>Charles Duhigg</c:v>
                </c:pt>
                <c:pt idx="130">
                  <c:v>Colleen Hoover</c:v>
                </c:pt>
                <c:pt idx="131">
                  <c:v>Margaret Wise Brown</c:v>
                </c:pt>
                <c:pt idx="132">
                  <c:v>Alice Schertle</c:v>
                </c:pt>
                <c:pt idx="133">
                  <c:v>Jeannette Walls</c:v>
                </c:pt>
                <c:pt idx="134">
                  <c:v>James Clear</c:v>
                </c:pt>
                <c:pt idx="135">
                  <c:v>Adir Levy</c:v>
                </c:pt>
                <c:pt idx="136">
                  <c:v>Dave Ramsey</c:v>
                </c:pt>
                <c:pt idx="137">
                  <c:v>Roger Priddy</c:v>
                </c:pt>
                <c:pt idx="138">
                  <c:v>Kelly Starrett</c:v>
                </c:pt>
                <c:pt idx="139">
                  <c:v>Jorge Cruise</c:v>
                </c:pt>
                <c:pt idx="140">
                  <c:v>Ernest Cline</c:v>
                </c:pt>
                <c:pt idx="141">
                  <c:v>Admiral William H. McRaven</c:v>
                </c:pt>
                <c:pt idx="142">
                  <c:v>Lin-Manuel Miranda</c:v>
                </c:pt>
                <c:pt idx="143">
                  <c:v>Erik Larson</c:v>
                </c:pt>
                <c:pt idx="144">
                  <c:v>Ann Voskamp</c:v>
                </c:pt>
                <c:pt idx="145">
                  <c:v>Alan Moore</c:v>
                </c:pt>
                <c:pt idx="146">
                  <c:v>Chip Heath</c:v>
                </c:pt>
                <c:pt idx="147">
                  <c:v>Tony Hsieh</c:v>
                </c:pt>
                <c:pt idx="148">
                  <c:v>Mike Moreno</c:v>
                </c:pt>
                <c:pt idx="149">
                  <c:v>Jen Sincero</c:v>
                </c:pt>
                <c:pt idx="150">
                  <c:v>Rachel Hollis</c:v>
                </c:pt>
                <c:pt idx="151">
                  <c:v>Mary Pope Osborne</c:v>
                </c:pt>
                <c:pt idx="152">
                  <c:v>Ray Dalio</c:v>
                </c:pt>
                <c:pt idx="153">
                  <c:v>Patrick Thorpe</c:v>
                </c:pt>
                <c:pt idx="154">
                  <c:v>Amor Towles</c:v>
                </c:pt>
                <c:pt idx="155">
                  <c:v>Sean Covey</c:v>
                </c:pt>
                <c:pt idx="156">
                  <c:v>Suzanne Ryan</c:v>
                </c:pt>
                <c:pt idx="157">
                  <c:v>Amanda Gorman</c:v>
                </c:pt>
                <c:pt idx="158">
                  <c:v>Yuval Harari</c:v>
                </c:pt>
                <c:pt idx="159">
                  <c:v>Ken Follett</c:v>
                </c:pt>
                <c:pt idx="160">
                  <c:v>Todd Burpo</c:v>
                </c:pt>
                <c:pt idx="161">
                  <c:v>Matthew McConaughey</c:v>
                </c:pt>
                <c:pt idx="162">
                  <c:v>Neil Gaiman</c:v>
                </c:pt>
                <c:pt idx="163">
                  <c:v>Rod Campbell</c:v>
                </c:pt>
                <c:pt idx="164">
                  <c:v>Ron Chernow</c:v>
                </c:pt>
                <c:pt idx="165">
                  <c:v>Lisa Lillien</c:v>
                </c:pt>
                <c:pt idx="166">
                  <c:v>Glennon Doyle</c:v>
                </c:pt>
                <c:pt idx="167">
                  <c:v>Jonathan Franzen</c:v>
                </c:pt>
                <c:pt idx="168">
                  <c:v>B. J. Novak</c:v>
                </c:pt>
                <c:pt idx="169">
                  <c:v>Peter A. Lillback</c:v>
                </c:pt>
                <c:pt idx="170">
                  <c:v>Chrissy Teigen</c:v>
                </c:pt>
                <c:pt idx="171">
                  <c:v>Adam Mansbach</c:v>
                </c:pt>
                <c:pt idx="172">
                  <c:v>Isabel Wilkerson</c:v>
                </c:pt>
                <c:pt idx="173">
                  <c:v>Chris Kyle</c:v>
                </c:pt>
                <c:pt idx="174">
                  <c:v>Phil McGraw</c:v>
                </c:pt>
                <c:pt idx="175">
                  <c:v>Shel Silverstein</c:v>
                </c:pt>
                <c:pt idx="176">
                  <c:v>Daniel James Brown</c:v>
                </c:pt>
                <c:pt idx="177">
                  <c:v>J. Kenji López-Alt</c:v>
                </c:pt>
                <c:pt idx="178">
                  <c:v>Vince Flynn</c:v>
                </c:pt>
                <c:pt idx="179">
                  <c:v>Andy Weir</c:v>
                </c:pt>
                <c:pt idx="180">
                  <c:v>David Brooks</c:v>
                </c:pt>
                <c:pt idx="181">
                  <c:v>Robert Kirkman</c:v>
                </c:pt>
                <c:pt idx="182">
                  <c:v>Elie Wiesel</c:v>
                </c:pt>
                <c:pt idx="183">
                  <c:v>Oprah Winfrey</c:v>
                </c:pt>
                <c:pt idx="184">
                  <c:v>Jamie Ford</c:v>
                </c:pt>
                <c:pt idx="185">
                  <c:v>Mark Sullivan</c:v>
                </c:pt>
                <c:pt idx="186">
                  <c:v>Laurel Randolph</c:v>
                </c:pt>
                <c:pt idx="187">
                  <c:v>School Zone</c:v>
                </c:pt>
                <c:pt idx="188">
                  <c:v>Deborah Schecter</c:v>
                </c:pt>
                <c:pt idx="189">
                  <c:v>Robert A. Caro</c:v>
                </c:pt>
                <c:pt idx="190">
                  <c:v>America's Test Kitchen Kids</c:v>
                </c:pt>
                <c:pt idx="191">
                  <c:v>Alex Michaelides</c:v>
                </c:pt>
                <c:pt idx="192">
                  <c:v>Ta-Nehisi Coates</c:v>
                </c:pt>
                <c:pt idx="193">
                  <c:v>Sylvia Day</c:v>
                </c:pt>
                <c:pt idx="194">
                  <c:v>David Zinczenko</c:v>
                </c:pt>
                <c:pt idx="195">
                  <c:v>Lois Lowry</c:v>
                </c:pt>
                <c:pt idx="196">
                  <c:v>Eben Alexander</c:v>
                </c:pt>
                <c:pt idx="197">
                  <c:v>Pete Souza</c:v>
                </c:pt>
                <c:pt idx="198">
                  <c:v>Bill Simmons</c:v>
                </c:pt>
                <c:pt idx="199">
                  <c:v>J. D. Vance</c:v>
                </c:pt>
                <c:pt idx="200">
                  <c:v>Gwyneth Paltrow</c:v>
                </c:pt>
                <c:pt idx="201">
                  <c:v>Brit Bennett</c:v>
                </c:pt>
                <c:pt idx="202">
                  <c:v>Paula Hawkins</c:v>
                </c:pt>
                <c:pt idx="203">
                  <c:v>James Patterson</c:v>
                </c:pt>
                <c:pt idx="204">
                  <c:v>Abraham Verghese</c:v>
                </c:pt>
                <c:pt idx="205">
                  <c:v>Sapphire</c:v>
                </c:pt>
                <c:pt idx="206">
                  <c:v>Ibram X. Kendi</c:v>
                </c:pt>
                <c:pt idx="207">
                  <c:v>Workman Publishing</c:v>
                </c:pt>
                <c:pt idx="208">
                  <c:v>Conor Riordan</c:v>
                </c:pt>
                <c:pt idx="209">
                  <c:v>Greg Mortenson</c:v>
                </c:pt>
                <c:pt idx="210">
                  <c:v>Woo Myung</c:v>
                </c:pt>
                <c:pt idx="211">
                  <c:v>Naomi Kleinberg</c:v>
                </c:pt>
                <c:pt idx="212">
                  <c:v>Jean M. Auel</c:v>
                </c:pt>
                <c:pt idx="213">
                  <c:v>Celeste Ng</c:v>
                </c:pt>
                <c:pt idx="214">
                  <c:v>Jeff Hertzberg</c:v>
                </c:pt>
                <c:pt idx="215">
                  <c:v>Tom Robinson</c:v>
                </c:pt>
                <c:pt idx="216">
                  <c:v>Yuval Noah Harari</c:v>
                </c:pt>
                <c:pt idx="217">
                  <c:v>Doris Kearns Goodwin</c:v>
                </c:pt>
                <c:pt idx="218">
                  <c:v>Mark Twain</c:v>
                </c:pt>
                <c:pt idx="219">
                  <c:v>Haruki Murakami</c:v>
                </c:pt>
                <c:pt idx="220">
                  <c:v>Tatiana de Rosnay</c:v>
                </c:pt>
                <c:pt idx="221">
                  <c:v>Orson Scott Card</c:v>
                </c:pt>
                <c:pt idx="222">
                  <c:v>Hopscotch Girls</c:v>
                </c:pt>
                <c:pt idx="223">
                  <c:v>Amy Ramos</c:v>
                </c:pt>
                <c:pt idx="224">
                  <c:v>Adam Wallace</c:v>
                </c:pt>
                <c:pt idx="225">
                  <c:v>Mary Ann Shaffer</c:v>
                </c:pt>
                <c:pt idx="226">
                  <c:v>Charlie Mackesy</c:v>
                </c:pt>
                <c:pt idx="227">
                  <c:v>Ann Whitford Paul</c:v>
                </c:pt>
                <c:pt idx="228">
                  <c:v>Rob Bell</c:v>
                </c:pt>
                <c:pt idx="229">
                  <c:v>Moleskine Store</c:v>
                </c:pt>
                <c:pt idx="230">
                  <c:v>Steve Harvey</c:v>
                </c:pt>
                <c:pt idx="231">
                  <c:v>David Goggins</c:v>
                </c:pt>
                <c:pt idx="232">
                  <c:v>Ransom Riggs</c:v>
                </c:pt>
                <c:pt idx="233">
                  <c:v>Timothy Keller</c:v>
                </c:pt>
                <c:pt idx="234">
                  <c:v>Mr. Jim Kay</c:v>
                </c:pt>
                <c:pt idx="235">
                  <c:v>Danielle Walker</c:v>
                </c:pt>
                <c:pt idx="236">
                  <c:v>Dinah Bucholz</c:v>
                </c:pt>
                <c:pt idx="237">
                  <c:v>Dan Green</c:v>
                </c:pt>
                <c:pt idx="238">
                  <c:v>Deborah Diesen</c:v>
                </c:pt>
                <c:pt idx="239">
                  <c:v>DK</c:v>
                </c:pt>
                <c:pt idx="240">
                  <c:v>Garth Stein</c:v>
                </c:pt>
                <c:pt idx="241">
                  <c:v>Del Sroufe</c:v>
                </c:pt>
                <c:pt idx="242">
                  <c:v>Robert F. Kennedy Jr.</c:v>
                </c:pt>
                <c:pt idx="243">
                  <c:v>Yotam Ottolenghi</c:v>
                </c:pt>
                <c:pt idx="244">
                  <c:v>Thomas Piketty</c:v>
                </c:pt>
                <c:pt idx="245">
                  <c:v>Sue Monk Kidd</c:v>
                </c:pt>
                <c:pt idx="246">
                  <c:v>David Perlmutter MD</c:v>
                </c:pt>
                <c:pt idx="247">
                  <c:v>Ann Patchett</c:v>
                </c:pt>
                <c:pt idx="248">
                  <c:v>Jojo Moyes</c:v>
                </c:pt>
                <c:pt idx="249">
                  <c:v>Neil deGrasse Tyson</c:v>
                </c:pt>
                <c:pt idx="250">
                  <c:v>Jonathan Cahn</c:v>
                </c:pt>
                <c:pt idx="251">
                  <c:v>George W. Bush</c:v>
                </c:pt>
                <c:pt idx="252">
                  <c:v>Alicia Silverstone</c:v>
                </c:pt>
                <c:pt idx="253">
                  <c:v>Elizabeth Gilbert</c:v>
                </c:pt>
                <c:pt idx="254">
                  <c:v>Nate Silver</c:v>
                </c:pt>
                <c:pt idx="255">
                  <c:v>David Platt</c:v>
                </c:pt>
                <c:pt idx="256">
                  <c:v>Cheryl Strayed</c:v>
                </c:pt>
                <c:pt idx="257">
                  <c:v>Jaycee Dugard</c:v>
                </c:pt>
                <c:pt idx="258">
                  <c:v>Ayn Rand</c:v>
                </c:pt>
                <c:pt idx="259">
                  <c:v>Dave Grohl</c:v>
                </c:pt>
                <c:pt idx="260">
                  <c:v>J.D. Salinger</c:v>
                </c:pt>
                <c:pt idx="261">
                  <c:v>M Prefontaine</c:v>
                </c:pt>
                <c:pt idx="262">
                  <c:v>Joshua Weissman</c:v>
                </c:pt>
                <c:pt idx="263">
                  <c:v>Jen Fisch</c:v>
                </c:pt>
                <c:pt idx="264">
                  <c:v>Gina Homolka</c:v>
                </c:pt>
                <c:pt idx="265">
                  <c:v>Jon Meacham</c:v>
                </c:pt>
                <c:pt idx="266">
                  <c:v>Steven D. Levitt</c:v>
                </c:pt>
                <c:pt idx="267">
                  <c:v>Howard Stern</c:v>
                </c:pt>
                <c:pt idx="268">
                  <c:v>Jennifer Smith</c:v>
                </c:pt>
                <c:pt idx="269">
                  <c:v>Gene Stone</c:v>
                </c:pt>
                <c:pt idx="270">
                  <c:v>David Hodgson</c:v>
                </c:pt>
                <c:pt idx="271">
                  <c:v>Brian Kilmeade</c:v>
                </c:pt>
                <c:pt idx="272">
                  <c:v>Deb Perelman</c:v>
                </c:pt>
                <c:pt idx="273">
                  <c:v>F. A. Hayek</c:v>
                </c:pt>
                <c:pt idx="274">
                  <c:v>Jill Twiss</c:v>
                </c:pt>
                <c:pt idx="275">
                  <c:v>Coloring Books for Adults</c:v>
                </c:pt>
                <c:pt idx="276">
                  <c:v>Dr. Jason Fung</c:v>
                </c:pt>
                <c:pt idx="277">
                  <c:v>Mark Owen</c:v>
                </c:pt>
                <c:pt idx="278">
                  <c:v>Wonder House Books</c:v>
                </c:pt>
                <c:pt idx="279">
                  <c:v>Adam Grant</c:v>
                </c:pt>
                <c:pt idx="280">
                  <c:v>Marjorie Sarnat</c:v>
                </c:pt>
                <c:pt idx="281">
                  <c:v>Will Smith</c:v>
                </c:pt>
                <c:pt idx="282">
                  <c:v>Robert Galbraith</c:v>
                </c:pt>
                <c:pt idx="283">
                  <c:v>W. Cleon Skousen</c:v>
                </c:pt>
                <c:pt idx="284">
                  <c:v>Reza Aslan</c:v>
                </c:pt>
                <c:pt idx="285">
                  <c:v>Dr. Nicole LePera</c:v>
                </c:pt>
                <c:pt idx="286">
                  <c:v>Naoki Higashida</c:v>
                </c:pt>
                <c:pt idx="287">
                  <c:v>Caldwell B. Esselstyn Jr.</c:v>
                </c:pt>
                <c:pt idx="288">
                  <c:v>Lisa Jewell</c:v>
                </c:pt>
                <c:pt idx="289">
                  <c:v>Ron Hall</c:v>
                </c:pt>
                <c:pt idx="290">
                  <c:v>Kobe Bryant</c:v>
                </c:pt>
                <c:pt idx="291">
                  <c:v>Katherine Boo</c:v>
                </c:pt>
                <c:pt idx="292">
                  <c:v>Atul Gawande</c:v>
                </c:pt>
                <c:pt idx="293">
                  <c:v>Stephen Hawking</c:v>
                </c:pt>
                <c:pt idx="294">
                  <c:v>Paula McLain</c:v>
                </c:pt>
                <c:pt idx="295">
                  <c:v>Amy Poehler</c:v>
                </c:pt>
                <c:pt idx="296">
                  <c:v>Leslie Patricelli</c:v>
                </c:pt>
                <c:pt idx="297">
                  <c:v>Ian K. Smith M.D.</c:v>
                </c:pt>
                <c:pt idx="298">
                  <c:v>Sandra Boynton</c:v>
                </c:pt>
                <c:pt idx="299">
                  <c:v>Pat Conroy</c:v>
                </c:pt>
                <c:pt idx="300">
                  <c:v>Craig Smith</c:v>
                </c:pt>
                <c:pt idx="301">
                  <c:v>Stephen Colbert</c:v>
                </c:pt>
                <c:pt idx="302">
                  <c:v>Reese Witherspoon</c:v>
                </c:pt>
                <c:pt idx="303">
                  <c:v>Andre Agassi</c:v>
                </c:pt>
                <c:pt idx="304">
                  <c:v>Mark Nepo</c:v>
                </c:pt>
                <c:pt idx="305">
                  <c:v>Fredrik Backman</c:v>
                </c:pt>
                <c:pt idx="306">
                  <c:v>Bruce Springsteen</c:v>
                </c:pt>
                <c:pt idx="307">
                  <c:v>Candace Owens</c:v>
                </c:pt>
                <c:pt idx="308">
                  <c:v>Christopher Paolini</c:v>
                </c:pt>
                <c:pt idx="309">
                  <c:v>Justin Halpern</c:v>
                </c:pt>
                <c:pt idx="310">
                  <c:v>Randy Pausch</c:v>
                </c:pt>
                <c:pt idx="311">
                  <c:v>Shannon Bream</c:v>
                </c:pt>
                <c:pt idx="312">
                  <c:v>David Kessler</c:v>
                </c:pt>
                <c:pt idx="313">
                  <c:v>Blue Star Coloring</c:v>
                </c:pt>
                <c:pt idx="314">
                  <c:v>Tony Robbins</c:v>
                </c:pt>
                <c:pt idx="315">
                  <c:v>John Bolton</c:v>
                </c:pt>
                <c:pt idx="316">
                  <c:v>Elton John</c:v>
                </c:pt>
                <c:pt idx="317">
                  <c:v>David Grann</c:v>
                </c:pt>
                <c:pt idx="318">
                  <c:v>V. E. Schwab</c:v>
                </c:pt>
                <c:pt idx="319">
                  <c:v>Diane Sanfilippo</c:v>
                </c:pt>
                <c:pt idx="320">
                  <c:v>Michael Cohen</c:v>
                </c:pt>
                <c:pt idx="321">
                  <c:v>Michael Crichton</c:v>
                </c:pt>
                <c:pt idx="322">
                  <c:v>Eric Larson</c:v>
                </c:pt>
                <c:pt idx="323">
                  <c:v>Jocko Willink</c:v>
                </c:pt>
                <c:pt idx="324">
                  <c:v>Gregg Jarrett</c:v>
                </c:pt>
                <c:pt idx="325">
                  <c:v>Jennie Allen</c:v>
                </c:pt>
                <c:pt idx="326">
                  <c:v>Daniel G. Amen</c:v>
                </c:pt>
                <c:pt idx="327">
                  <c:v>Richard Powers</c:v>
                </c:pt>
                <c:pt idx="328">
                  <c:v>A. J. Finn</c:v>
                </c:pt>
                <c:pt idx="329">
                  <c:v>RH Disney</c:v>
                </c:pt>
                <c:pt idx="330">
                  <c:v>Gary J. Byrne</c:v>
                </c:pt>
                <c:pt idx="331">
                  <c:v>Jason Fried</c:v>
                </c:pt>
                <c:pt idx="332">
                  <c:v>Sharon Jones</c:v>
                </c:pt>
                <c:pt idx="333">
                  <c:v>Pretty Simple Press</c:v>
                </c:pt>
                <c:pt idx="334">
                  <c:v>Modern Kid Press</c:v>
                </c:pt>
                <c:pt idx="335">
                  <c:v>Edward M. Kennedy</c:v>
                </c:pt>
                <c:pt idx="336">
                  <c:v>Paper Peony Press</c:v>
                </c:pt>
                <c:pt idx="337">
                  <c:v>Mark Hyman M.D.</c:v>
                </c:pt>
                <c:pt idx="338">
                  <c:v>Sam McBratney</c:v>
                </c:pt>
                <c:pt idx="339">
                  <c:v>Geneen Roth</c:v>
                </c:pt>
                <c:pt idx="340">
                  <c:v>Keith Richards</c:v>
                </c:pt>
                <c:pt idx="341">
                  <c:v>Malala Yousafzai</c:v>
                </c:pt>
                <c:pt idx="342">
                  <c:v>Steve Doocy</c:v>
                </c:pt>
                <c:pt idx="343">
                  <c:v>Angela Duckworth</c:v>
                </c:pt>
                <c:pt idx="344">
                  <c:v>Joshua Foer</c:v>
                </c:pt>
                <c:pt idx="345">
                  <c:v>Sanjay Gupta M.D.</c:v>
                </c:pt>
                <c:pt idx="346">
                  <c:v>Colson Whitehead</c:v>
                </c:pt>
                <c:pt idx="347">
                  <c:v>The Staff of The Late Show with Stephen Colbert</c:v>
                </c:pt>
                <c:pt idx="348">
                  <c:v>J. D. Salinger</c:v>
                </c:pt>
                <c:pt idx="349">
                  <c:v>Herve Tullet</c:v>
                </c:pt>
                <c:pt idx="350">
                  <c:v>Sean Hannity</c:v>
                </c:pt>
                <c:pt idx="351">
                  <c:v>Dr Dr Michael Mosley</c:v>
                </c:pt>
                <c:pt idx="352">
                  <c:v>Matt Haig</c:v>
                </c:pt>
                <c:pt idx="353">
                  <c:v>Maurice Sendak</c:v>
                </c:pt>
                <c:pt idx="354">
                  <c:v>Joe Torre</c:v>
                </c:pt>
                <c:pt idx="355">
                  <c:v>Phil Robertson</c:v>
                </c:pt>
                <c:pt idx="356">
                  <c:v>Laura Dave</c:v>
                </c:pt>
                <c:pt idx="357">
                  <c:v>Jacqueline Kennedy</c:v>
                </c:pt>
                <c:pt idx="358">
                  <c:v>Brian Selznick</c:v>
                </c:pt>
                <c:pt idx="359">
                  <c:v>Anne Lamott</c:v>
                </c:pt>
                <c:pt idx="360">
                  <c:v>Crispin Boyer</c:v>
                </c:pt>
                <c:pt idx="361">
                  <c:v>Al Franken</c:v>
                </c:pt>
                <c:pt idx="362">
                  <c:v>Guinness World Records</c:v>
                </c:pt>
                <c:pt idx="363">
                  <c:v>Mary L. Trump Ph.D.</c:v>
                </c:pt>
                <c:pt idx="364">
                  <c:v>David Sedaris</c:v>
                </c:pt>
                <c:pt idx="365">
                  <c:v>Michael Todd</c:v>
                </c:pt>
                <c:pt idx="366">
                  <c:v>Brené Brown</c:v>
                </c:pt>
                <c:pt idx="367">
                  <c:v>Jon Stewart</c:v>
                </c:pt>
                <c:pt idx="368">
                  <c:v>Ali Maffucci</c:v>
                </c:pt>
                <c:pt idx="369">
                  <c:v>Simon Sinek</c:v>
                </c:pt>
                <c:pt idx="370">
                  <c:v>Sue Grafton</c:v>
                </c:pt>
                <c:pt idx="371">
                  <c:v>Paul Kalanithi</c:v>
                </c:pt>
                <c:pt idx="372">
                  <c:v>Jeanine Cummins</c:v>
                </c:pt>
                <c:pt idx="373">
                  <c:v>Stephen Chbosky</c:v>
                </c:pt>
                <c:pt idx="374">
                  <c:v>Lisa Wingate</c:v>
                </c:pt>
                <c:pt idx="375">
                  <c:v>Laura Bush</c:v>
                </c:pt>
                <c:pt idx="376">
                  <c:v>Tucker Carlson</c:v>
                </c:pt>
                <c:pt idx="377">
                  <c:v>Khaled Hosseini</c:v>
                </c:pt>
                <c:pt idx="378">
                  <c:v>Allie Brosh</c:v>
                </c:pt>
                <c:pt idx="379">
                  <c:v>Andrea Beaty</c:v>
                </c:pt>
                <c:pt idx="380">
                  <c:v>Chip Gaines</c:v>
                </c:pt>
                <c:pt idx="381">
                  <c:v>Frank Herbert</c:v>
                </c:pt>
                <c:pt idx="382">
                  <c:v>Stacy Schiff</c:v>
                </c:pt>
                <c:pt idx="383">
                  <c:v>Laurence J. Kotlikoff</c:v>
                </c:pt>
                <c:pt idx="384">
                  <c:v>David Mitchell</c:v>
                </c:pt>
                <c:pt idx="385">
                  <c:v>Ian Morgan Cron</c:v>
                </c:pt>
                <c:pt idx="386">
                  <c:v>Carole P. Roman</c:v>
                </c:pt>
                <c:pt idx="387">
                  <c:v>William Golding</c:v>
                </c:pt>
                <c:pt idx="388">
                  <c:v>National Kids</c:v>
                </c:pt>
                <c:pt idx="389">
                  <c:v>Tish Rabe</c:v>
                </c:pt>
                <c:pt idx="390">
                  <c:v>Angie Grace</c:v>
                </c:pt>
                <c:pt idx="391">
                  <c:v>Jeffrey Eisner</c:v>
                </c:pt>
                <c:pt idx="392">
                  <c:v>Priscilla Shirer</c:v>
                </c:pt>
                <c:pt idx="393">
                  <c:v>Charles Krauthammer</c:v>
                </c:pt>
                <c:pt idx="394">
                  <c:v>Katherine Applegate</c:v>
                </c:pt>
                <c:pt idx="395">
                  <c:v>Stephen Kendrick</c:v>
                </c:pt>
                <c:pt idx="396">
                  <c:v>Christina Baker Kline</c:v>
                </c:pt>
                <c:pt idx="397">
                  <c:v>Robert Greene</c:v>
                </c:pt>
                <c:pt idx="398">
                  <c:v>Jennifer Egan</c:v>
                </c:pt>
                <c:pt idx="399">
                  <c:v>Barbara Kingsolver</c:v>
                </c:pt>
                <c:pt idx="400">
                  <c:v>Ijeoma Oluo</c:v>
                </c:pt>
                <c:pt idx="401">
                  <c:v>Bob Goff</c:v>
                </c:pt>
                <c:pt idx="402">
                  <c:v>Sara Gruen</c:v>
                </c:pt>
                <c:pt idx="403">
                  <c:v>Nora Roberts</c:v>
                </c:pt>
                <c:pt idx="404">
                  <c:v>Andrew Kipple</c:v>
                </c:pt>
                <c:pt idx="405">
                  <c:v>Nicholas D. Kristof</c:v>
                </c:pt>
                <c:pt idx="406">
                  <c:v>Lifetime Television,</c:v>
                </c:pt>
                <c:pt idx="407">
                  <c:v>Jenson William</c:v>
                </c:pt>
                <c:pt idx="408">
                  <c:v>Daniel H. Pink</c:v>
                </c:pt>
                <c:pt idx="409">
                  <c:v>Aravind Adiga</c:v>
                </c:pt>
                <c:pt idx="410">
                  <c:v>ACT</c:v>
                </c:pt>
                <c:pt idx="411">
                  <c:v>Suzanne Lang</c:v>
                </c:pt>
                <c:pt idx="412">
                  <c:v>Ben Carson  M.D.</c:v>
                </c:pt>
                <c:pt idx="413">
                  <c:v>Emma Donoghue</c:v>
                </c:pt>
                <c:pt idx="414">
                  <c:v>Angie Thomas</c:v>
                </c:pt>
                <c:pt idx="415">
                  <c:v>Jen Hatmaker</c:v>
                </c:pt>
                <c:pt idx="416">
                  <c:v>Chelsea Clinton</c:v>
                </c:pt>
                <c:pt idx="417">
                  <c:v>Hoda Kotb</c:v>
                </c:pt>
                <c:pt idx="418">
                  <c:v>Madeline Miller</c:v>
                </c:pt>
                <c:pt idx="419">
                  <c:v>Tina Fey</c:v>
                </c:pt>
                <c:pt idx="420">
                  <c:v>Chris Cleave</c:v>
                </c:pt>
                <c:pt idx="421">
                  <c:v>Martha Hall Kelly</c:v>
                </c:pt>
                <c:pt idx="422">
                  <c:v>Eric Hill</c:v>
                </c:pt>
                <c:pt idx="423">
                  <c:v>Sarah Thomson</c:v>
                </c:pt>
                <c:pt idx="424">
                  <c:v>Sarah Palin</c:v>
                </c:pt>
                <c:pt idx="425">
                  <c:v>Audrey Niffenegger</c:v>
                </c:pt>
                <c:pt idx="426">
                  <c:v>Darlene Schacht</c:v>
                </c:pt>
                <c:pt idx="427">
                  <c:v>Valentina Harper</c:v>
                </c:pt>
                <c:pt idx="428">
                  <c:v>John Steinbeck</c:v>
                </c:pt>
                <c:pt idx="429">
                  <c:v>Hillary Rodham Clinton</c:v>
                </c:pt>
                <c:pt idx="430">
                  <c:v>Gayle Forman</c:v>
                </c:pt>
                <c:pt idx="431">
                  <c:v>Emily Henry</c:v>
                </c:pt>
                <c:pt idx="432">
                  <c:v>Sasha O'Hara</c:v>
                </c:pt>
                <c:pt idx="433">
                  <c:v>Karen Katz</c:v>
                </c:pt>
                <c:pt idx="434">
                  <c:v>Shannon Roberts</c:v>
                </c:pt>
                <c:pt idx="435">
                  <c:v>Liane Moriarty</c:v>
                </c:pt>
                <c:pt idx="436">
                  <c:v>Kaplan</c:v>
                </c:pt>
                <c:pt idx="437">
                  <c:v>Jillian Michaels</c:v>
                </c:pt>
                <c:pt idx="438">
                  <c:v>Jane Austen</c:v>
                </c:pt>
                <c:pt idx="439">
                  <c:v>Chelsea Handler</c:v>
                </c:pt>
                <c:pt idx="440">
                  <c:v>The Washington Post</c:v>
                </c:pt>
                <c:pt idx="441">
                  <c:v>Edward Klein</c:v>
                </c:pt>
                <c:pt idx="442">
                  <c:v>Megan Logan MSW  LCSW</c:v>
                </c:pt>
                <c:pt idx="443">
                  <c:v>James Dashner</c:v>
                </c:pt>
                <c:pt idx="444">
                  <c:v>Heather Morris</c:v>
                </c:pt>
                <c:pt idx="445">
                  <c:v>(blank)</c:v>
                </c:pt>
                <c:pt idx="446">
                  <c:v>Running Press </c:v>
                </c:pt>
                <c:pt idx="447">
                  <c:v>Taylor Jenkins Reid</c:v>
                </c:pt>
                <c:pt idx="448">
                  <c:v>Mary C. Neal</c:v>
                </c:pt>
                <c:pt idx="449">
                  <c:v>Michael Wolff</c:v>
                </c:pt>
                <c:pt idx="450">
                  <c:v>Nathan W. Pyle</c:v>
                </c:pt>
                <c:pt idx="451">
                  <c:v>Nick J. Tate</c:v>
                </c:pt>
                <c:pt idx="452">
                  <c:v>Muriel Barbery</c:v>
                </c:pt>
                <c:pt idx="453">
                  <c:v>Michelle Malkin</c:v>
                </c:pt>
                <c:pt idx="454">
                  <c:v>Anthony Bourdain</c:v>
                </c:pt>
                <c:pt idx="455">
                  <c:v>Crystal Chatterton</c:v>
                </c:pt>
                <c:pt idx="456">
                  <c:v>Karen Frazier</c:v>
                </c:pt>
                <c:pt idx="457">
                  <c:v>Adult Coloring Book Designs</c:v>
                </c:pt>
                <c:pt idx="458">
                  <c:v>Tim Tebow</c:v>
                </c:pt>
                <c:pt idx="459">
                  <c:v>Elizabeth Strout</c:v>
                </c:pt>
                <c:pt idx="460">
                  <c:v>Amy Shields</c:v>
                </c:pt>
                <c:pt idx="461">
                  <c:v>Amelia Hepworth</c:v>
                </c:pt>
                <c:pt idx="462">
                  <c:v>Rachel Maddow</c:v>
                </c:pt>
                <c:pt idx="463">
                  <c:v>Colum McCann</c:v>
                </c:pt>
                <c:pt idx="464">
                  <c:v>Nicola Yoon</c:v>
                </c:pt>
                <c:pt idx="465">
                  <c:v>Madeleine L'Engle</c:v>
                </c:pt>
                <c:pt idx="466">
                  <c:v>Jay Asher</c:v>
                </c:pt>
                <c:pt idx="467">
                  <c:v>Adam Silvera</c:v>
                </c:pt>
                <c:pt idx="468">
                  <c:v>Gail Honeyman</c:v>
                </c:pt>
                <c:pt idx="469">
                  <c:v>Si Robertson</c:v>
                </c:pt>
                <c:pt idx="470">
                  <c:v>Dr. Robin DiAngelo</c:v>
                </c:pt>
                <c:pt idx="471">
                  <c:v>Crystal Radke</c:v>
                </c:pt>
                <c:pt idx="472">
                  <c:v>Thaneeya McArdle</c:v>
                </c:pt>
                <c:pt idx="473">
                  <c:v>Golden Books</c:v>
                </c:pt>
                <c:pt idx="474">
                  <c:v>Adam Gasiewski</c:v>
                </c:pt>
                <c:pt idx="475">
                  <c:v>John Heilemann</c:v>
                </c:pt>
                <c:pt idx="476">
                  <c:v>Kevin Kwan</c:v>
                </c:pt>
                <c:pt idx="477">
                  <c:v>Bryan Stevenson</c:v>
                </c:pt>
                <c:pt idx="478">
                  <c:v>Doctor Joseph Mercola</c:v>
                </c:pt>
                <c:pt idx="479">
                  <c:v>Eckhart Tolle</c:v>
                </c:pt>
                <c:pt idx="480">
                  <c:v>Napoleon Hill</c:v>
                </c:pt>
                <c:pt idx="481">
                  <c:v>Ph.D., Katie Stokes, M.Ed.,</c:v>
                </c:pt>
                <c:pt idx="482">
                  <c:v>The Oatmeal</c:v>
                </c:pt>
                <c:pt idx="483">
                  <c:v>Marilyn Sadler</c:v>
                </c:pt>
                <c:pt idx="484">
                  <c:v>Brianna Caplan Sayres</c:v>
                </c:pt>
                <c:pt idx="485">
                  <c:v>Crazy Corey</c:v>
                </c:pt>
                <c:pt idx="486">
                  <c:v>Linda Sue Park</c:v>
                </c:pt>
                <c:pt idx="487">
                  <c:v>Timothy Snyder</c:v>
                </c:pt>
                <c:pt idx="488">
                  <c:v>James Comey</c:v>
                </c:pt>
                <c:pt idx="489">
                  <c:v>E. Lockhart</c:v>
                </c:pt>
                <c:pt idx="490">
                  <c:v>Brighter Child</c:v>
                </c:pt>
                <c:pt idx="491">
                  <c:v>Raina Telgemeier</c:v>
                </c:pt>
                <c:pt idx="492">
                  <c:v>Zack Zombie</c:v>
                </c:pt>
                <c:pt idx="493">
                  <c:v>DK Publishing</c:v>
                </c:pt>
                <c:pt idx="494">
                  <c:v>Marty Noble</c:v>
                </c:pt>
                <c:pt idx="495">
                  <c:v>Silly Bear</c:v>
                </c:pt>
                <c:pt idx="496">
                  <c:v>Anna Dewdney</c:v>
                </c:pt>
                <c:pt idx="497">
                  <c:v>Melissa Lagonegro</c:v>
                </c:pt>
                <c:pt idx="498">
                  <c:v>Lilt Kids Coloring Books</c:v>
                </c:pt>
                <c:pt idx="499">
                  <c:v>Tanya Emelyanova</c:v>
                </c:pt>
                <c:pt idx="500">
                  <c:v>Alberta Hutchinson</c:v>
                </c:pt>
                <c:pt idx="501">
                  <c:v>Frank Berrios</c:v>
                </c:pt>
                <c:pt idx="502">
                  <c:v>Scholastic Teacher Resources</c:v>
                </c:pt>
                <c:pt idx="503">
                  <c:v>Delegates of the Constitutional Convention</c:v>
                </c:pt>
              </c:strCache>
            </c:strRef>
          </c:cat>
          <c:val>
            <c:numRef>
              <c:f>'Q6'!$B$4:$B$508</c:f>
              <c:numCache>
                <c:formatCode>General</c:formatCode>
                <c:ptCount val="504"/>
                <c:pt idx="0">
                  <c:v>432</c:v>
                </c:pt>
                <c:pt idx="1">
                  <c:v>328.24000000000007</c:v>
                </c:pt>
                <c:pt idx="2">
                  <c:v>315.18999999999994</c:v>
                </c:pt>
                <c:pt idx="3">
                  <c:v>314.41000000000003</c:v>
                </c:pt>
                <c:pt idx="4">
                  <c:v>251.63000000000002</c:v>
                </c:pt>
                <c:pt idx="5">
                  <c:v>239.51999999999998</c:v>
                </c:pt>
                <c:pt idx="6">
                  <c:v>236.96999999999994</c:v>
                </c:pt>
                <c:pt idx="7">
                  <c:v>222.31</c:v>
                </c:pt>
                <c:pt idx="8">
                  <c:v>215.23</c:v>
                </c:pt>
                <c:pt idx="9">
                  <c:v>208.29</c:v>
                </c:pt>
                <c:pt idx="10">
                  <c:v>193.02999999999994</c:v>
                </c:pt>
                <c:pt idx="11">
                  <c:v>189.9</c:v>
                </c:pt>
                <c:pt idx="12">
                  <c:v>187.65999999999994</c:v>
                </c:pt>
                <c:pt idx="13">
                  <c:v>182.85</c:v>
                </c:pt>
                <c:pt idx="14">
                  <c:v>165.76</c:v>
                </c:pt>
                <c:pt idx="15">
                  <c:v>164.94</c:v>
                </c:pt>
                <c:pt idx="16">
                  <c:v>158.97999999999999</c:v>
                </c:pt>
                <c:pt idx="17">
                  <c:v>153.88999999999999</c:v>
                </c:pt>
                <c:pt idx="18">
                  <c:v>147.74</c:v>
                </c:pt>
                <c:pt idx="19">
                  <c:v>146.14999999999998</c:v>
                </c:pt>
                <c:pt idx="20">
                  <c:v>140.79999999999998</c:v>
                </c:pt>
                <c:pt idx="21">
                  <c:v>135.45999999999998</c:v>
                </c:pt>
                <c:pt idx="22">
                  <c:v>134.56</c:v>
                </c:pt>
                <c:pt idx="23">
                  <c:v>128.48000000000002</c:v>
                </c:pt>
                <c:pt idx="24">
                  <c:v>118.69000000000001</c:v>
                </c:pt>
                <c:pt idx="25">
                  <c:v>116.57000000000002</c:v>
                </c:pt>
                <c:pt idx="26">
                  <c:v>114.02999999999999</c:v>
                </c:pt>
                <c:pt idx="27">
                  <c:v>110.85000000000001</c:v>
                </c:pt>
                <c:pt idx="28">
                  <c:v>110.55</c:v>
                </c:pt>
                <c:pt idx="29">
                  <c:v>104.15</c:v>
                </c:pt>
                <c:pt idx="30">
                  <c:v>103.96</c:v>
                </c:pt>
                <c:pt idx="31">
                  <c:v>101.75999999999999</c:v>
                </c:pt>
                <c:pt idx="32">
                  <c:v>98.889999999999986</c:v>
                </c:pt>
                <c:pt idx="33">
                  <c:v>98.279999999999973</c:v>
                </c:pt>
                <c:pt idx="34">
                  <c:v>97.36999999999999</c:v>
                </c:pt>
                <c:pt idx="35">
                  <c:v>95.83</c:v>
                </c:pt>
                <c:pt idx="36">
                  <c:v>94.5</c:v>
                </c:pt>
                <c:pt idx="37">
                  <c:v>86.82</c:v>
                </c:pt>
                <c:pt idx="38">
                  <c:v>85.86</c:v>
                </c:pt>
                <c:pt idx="39">
                  <c:v>84.350000000000009</c:v>
                </c:pt>
                <c:pt idx="40">
                  <c:v>83.960000000000008</c:v>
                </c:pt>
                <c:pt idx="41">
                  <c:v>83.68</c:v>
                </c:pt>
                <c:pt idx="42">
                  <c:v>81.609999999999985</c:v>
                </c:pt>
                <c:pt idx="43">
                  <c:v>80.92</c:v>
                </c:pt>
                <c:pt idx="44">
                  <c:v>77.400000000000006</c:v>
                </c:pt>
                <c:pt idx="45">
                  <c:v>77.3</c:v>
                </c:pt>
                <c:pt idx="46">
                  <c:v>75.489999999999995</c:v>
                </c:pt>
                <c:pt idx="47">
                  <c:v>72.989999999999995</c:v>
                </c:pt>
                <c:pt idx="48">
                  <c:v>72.710000000000008</c:v>
                </c:pt>
                <c:pt idx="49">
                  <c:v>72</c:v>
                </c:pt>
                <c:pt idx="50">
                  <c:v>71.75</c:v>
                </c:pt>
                <c:pt idx="51">
                  <c:v>69.569999999999993</c:v>
                </c:pt>
                <c:pt idx="52">
                  <c:v>68.97</c:v>
                </c:pt>
                <c:pt idx="53">
                  <c:v>67.69</c:v>
                </c:pt>
                <c:pt idx="54">
                  <c:v>66.360000000000014</c:v>
                </c:pt>
                <c:pt idx="55">
                  <c:v>65.92</c:v>
                </c:pt>
                <c:pt idx="56">
                  <c:v>64.38</c:v>
                </c:pt>
                <c:pt idx="57">
                  <c:v>63.16</c:v>
                </c:pt>
                <c:pt idx="58">
                  <c:v>62.22</c:v>
                </c:pt>
                <c:pt idx="59">
                  <c:v>61.14</c:v>
                </c:pt>
                <c:pt idx="60">
                  <c:v>61.11</c:v>
                </c:pt>
                <c:pt idx="61">
                  <c:v>60.87</c:v>
                </c:pt>
                <c:pt idx="62">
                  <c:v>60.71</c:v>
                </c:pt>
                <c:pt idx="63">
                  <c:v>60.690000000000005</c:v>
                </c:pt>
                <c:pt idx="64">
                  <c:v>60.24</c:v>
                </c:pt>
                <c:pt idx="65">
                  <c:v>57.569999999999993</c:v>
                </c:pt>
                <c:pt idx="66">
                  <c:v>56.98</c:v>
                </c:pt>
                <c:pt idx="67">
                  <c:v>56.94</c:v>
                </c:pt>
                <c:pt idx="68">
                  <c:v>54.87</c:v>
                </c:pt>
                <c:pt idx="69">
                  <c:v>54.8</c:v>
                </c:pt>
                <c:pt idx="70">
                  <c:v>54.42</c:v>
                </c:pt>
                <c:pt idx="71">
                  <c:v>53.89</c:v>
                </c:pt>
                <c:pt idx="72">
                  <c:v>53.7</c:v>
                </c:pt>
                <c:pt idx="73">
                  <c:v>52.899999999999991</c:v>
                </c:pt>
                <c:pt idx="74">
                  <c:v>52.8</c:v>
                </c:pt>
                <c:pt idx="75">
                  <c:v>52.679999999999993</c:v>
                </c:pt>
                <c:pt idx="76">
                  <c:v>52.569999999999993</c:v>
                </c:pt>
                <c:pt idx="77">
                  <c:v>51.519999999999996</c:v>
                </c:pt>
                <c:pt idx="78">
                  <c:v>51.3</c:v>
                </c:pt>
                <c:pt idx="79">
                  <c:v>50.49</c:v>
                </c:pt>
                <c:pt idx="80">
                  <c:v>50.4</c:v>
                </c:pt>
                <c:pt idx="81">
                  <c:v>50.05</c:v>
                </c:pt>
                <c:pt idx="82">
                  <c:v>49.95</c:v>
                </c:pt>
                <c:pt idx="83">
                  <c:v>49.949999999999996</c:v>
                </c:pt>
                <c:pt idx="84">
                  <c:v>49.9</c:v>
                </c:pt>
                <c:pt idx="85">
                  <c:v>49.739999999999995</c:v>
                </c:pt>
                <c:pt idx="86">
                  <c:v>49.5</c:v>
                </c:pt>
                <c:pt idx="87">
                  <c:v>49.09</c:v>
                </c:pt>
                <c:pt idx="88">
                  <c:v>48.39</c:v>
                </c:pt>
                <c:pt idx="89">
                  <c:v>48.3</c:v>
                </c:pt>
                <c:pt idx="90">
                  <c:v>48.069999999999993</c:v>
                </c:pt>
                <c:pt idx="91">
                  <c:v>47.7</c:v>
                </c:pt>
                <c:pt idx="92">
                  <c:v>47.69</c:v>
                </c:pt>
                <c:pt idx="93">
                  <c:v>47.510000000000005</c:v>
                </c:pt>
                <c:pt idx="94">
                  <c:v>47.45</c:v>
                </c:pt>
                <c:pt idx="95">
                  <c:v>47.080000000000005</c:v>
                </c:pt>
                <c:pt idx="96">
                  <c:v>46.989999999999995</c:v>
                </c:pt>
                <c:pt idx="97">
                  <c:v>46.97</c:v>
                </c:pt>
                <c:pt idx="98">
                  <c:v>46.92</c:v>
                </c:pt>
                <c:pt idx="99">
                  <c:v>46.58</c:v>
                </c:pt>
                <c:pt idx="100">
                  <c:v>46.410000000000004</c:v>
                </c:pt>
                <c:pt idx="101">
                  <c:v>45.6</c:v>
                </c:pt>
                <c:pt idx="102">
                  <c:v>44.99</c:v>
                </c:pt>
                <c:pt idx="103">
                  <c:v>44.96</c:v>
                </c:pt>
                <c:pt idx="104">
                  <c:v>44.94</c:v>
                </c:pt>
                <c:pt idx="105">
                  <c:v>44.88000000000001</c:v>
                </c:pt>
                <c:pt idx="106">
                  <c:v>44.820000000000007</c:v>
                </c:pt>
                <c:pt idx="107">
                  <c:v>44.66</c:v>
                </c:pt>
                <c:pt idx="108">
                  <c:v>44.5</c:v>
                </c:pt>
                <c:pt idx="109">
                  <c:v>44.37</c:v>
                </c:pt>
                <c:pt idx="110">
                  <c:v>43.98</c:v>
                </c:pt>
                <c:pt idx="111">
                  <c:v>43.69</c:v>
                </c:pt>
                <c:pt idx="112">
                  <c:v>43.44</c:v>
                </c:pt>
                <c:pt idx="113">
                  <c:v>43.209999999999994</c:v>
                </c:pt>
                <c:pt idx="114">
                  <c:v>42.87</c:v>
                </c:pt>
                <c:pt idx="115">
                  <c:v>42.75</c:v>
                </c:pt>
                <c:pt idx="116">
                  <c:v>42.480000000000004</c:v>
                </c:pt>
                <c:pt idx="117">
                  <c:v>41.940000000000005</c:v>
                </c:pt>
                <c:pt idx="118">
                  <c:v>41.6</c:v>
                </c:pt>
                <c:pt idx="119">
                  <c:v>40.49</c:v>
                </c:pt>
                <c:pt idx="120">
                  <c:v>40.480000000000004</c:v>
                </c:pt>
                <c:pt idx="121">
                  <c:v>40.480000000000004</c:v>
                </c:pt>
                <c:pt idx="122">
                  <c:v>40.200000000000003</c:v>
                </c:pt>
                <c:pt idx="123">
                  <c:v>40.14</c:v>
                </c:pt>
                <c:pt idx="124">
                  <c:v>39.99</c:v>
                </c:pt>
                <c:pt idx="125">
                  <c:v>39.47</c:v>
                </c:pt>
                <c:pt idx="126">
                  <c:v>39</c:v>
                </c:pt>
                <c:pt idx="127">
                  <c:v>38.85</c:v>
                </c:pt>
                <c:pt idx="128">
                  <c:v>38.400000000000006</c:v>
                </c:pt>
                <c:pt idx="129">
                  <c:v>38.380000000000003</c:v>
                </c:pt>
                <c:pt idx="130">
                  <c:v>37.79</c:v>
                </c:pt>
                <c:pt idx="131">
                  <c:v>37.520000000000003</c:v>
                </c:pt>
                <c:pt idx="132">
                  <c:v>36.42</c:v>
                </c:pt>
                <c:pt idx="133">
                  <c:v>36.18</c:v>
                </c:pt>
                <c:pt idx="134">
                  <c:v>35.94</c:v>
                </c:pt>
                <c:pt idx="135">
                  <c:v>35.67</c:v>
                </c:pt>
                <c:pt idx="136">
                  <c:v>35.64</c:v>
                </c:pt>
                <c:pt idx="137">
                  <c:v>35.479999999999997</c:v>
                </c:pt>
                <c:pt idx="138">
                  <c:v>35.47</c:v>
                </c:pt>
                <c:pt idx="139">
                  <c:v>35.299999999999997</c:v>
                </c:pt>
                <c:pt idx="140">
                  <c:v>35.18</c:v>
                </c:pt>
                <c:pt idx="141">
                  <c:v>34.74</c:v>
                </c:pt>
                <c:pt idx="142">
                  <c:v>34.68</c:v>
                </c:pt>
                <c:pt idx="143">
                  <c:v>34.61</c:v>
                </c:pt>
                <c:pt idx="144">
                  <c:v>34.24</c:v>
                </c:pt>
                <c:pt idx="145">
                  <c:v>33.99</c:v>
                </c:pt>
                <c:pt idx="146">
                  <c:v>33.979999999999997</c:v>
                </c:pt>
                <c:pt idx="147">
                  <c:v>33.94</c:v>
                </c:pt>
                <c:pt idx="148">
                  <c:v>33.94</c:v>
                </c:pt>
                <c:pt idx="149">
                  <c:v>33.799999999999997</c:v>
                </c:pt>
                <c:pt idx="150">
                  <c:v>33</c:v>
                </c:pt>
                <c:pt idx="151">
                  <c:v>33</c:v>
                </c:pt>
                <c:pt idx="152">
                  <c:v>32.58</c:v>
                </c:pt>
                <c:pt idx="153">
                  <c:v>32</c:v>
                </c:pt>
                <c:pt idx="154">
                  <c:v>31.97</c:v>
                </c:pt>
                <c:pt idx="155">
                  <c:v>31.96</c:v>
                </c:pt>
                <c:pt idx="156">
                  <c:v>31.8</c:v>
                </c:pt>
                <c:pt idx="157">
                  <c:v>31.61</c:v>
                </c:pt>
                <c:pt idx="158">
                  <c:v>31</c:v>
                </c:pt>
                <c:pt idx="159">
                  <c:v>30.96</c:v>
                </c:pt>
                <c:pt idx="160">
                  <c:v>30.72</c:v>
                </c:pt>
                <c:pt idx="161">
                  <c:v>30.7</c:v>
                </c:pt>
                <c:pt idx="162">
                  <c:v>30.299999999999997</c:v>
                </c:pt>
                <c:pt idx="163">
                  <c:v>30</c:v>
                </c:pt>
                <c:pt idx="164">
                  <c:v>29.89</c:v>
                </c:pt>
                <c:pt idx="165">
                  <c:v>29.79</c:v>
                </c:pt>
                <c:pt idx="166">
                  <c:v>29.78</c:v>
                </c:pt>
                <c:pt idx="167">
                  <c:v>29.71</c:v>
                </c:pt>
                <c:pt idx="168">
                  <c:v>29.700000000000003</c:v>
                </c:pt>
                <c:pt idx="169">
                  <c:v>29.22</c:v>
                </c:pt>
                <c:pt idx="170">
                  <c:v>28.84</c:v>
                </c:pt>
                <c:pt idx="171">
                  <c:v>28.7</c:v>
                </c:pt>
                <c:pt idx="172">
                  <c:v>28.68</c:v>
                </c:pt>
                <c:pt idx="173">
                  <c:v>28.509999999999998</c:v>
                </c:pt>
                <c:pt idx="174">
                  <c:v>28.33</c:v>
                </c:pt>
                <c:pt idx="175">
                  <c:v>28.270000000000003</c:v>
                </c:pt>
                <c:pt idx="176">
                  <c:v>28.06</c:v>
                </c:pt>
                <c:pt idx="177">
                  <c:v>27.99</c:v>
                </c:pt>
                <c:pt idx="178">
                  <c:v>27.78</c:v>
                </c:pt>
                <c:pt idx="179">
                  <c:v>27.73</c:v>
                </c:pt>
                <c:pt idx="180">
                  <c:v>27.509999999999998</c:v>
                </c:pt>
                <c:pt idx="181">
                  <c:v>27.49</c:v>
                </c:pt>
                <c:pt idx="182">
                  <c:v>27.450000000000003</c:v>
                </c:pt>
                <c:pt idx="183">
                  <c:v>26.98</c:v>
                </c:pt>
                <c:pt idx="184">
                  <c:v>26.98</c:v>
                </c:pt>
                <c:pt idx="185">
                  <c:v>26.92</c:v>
                </c:pt>
                <c:pt idx="186">
                  <c:v>26.910000000000004</c:v>
                </c:pt>
                <c:pt idx="187">
                  <c:v>26.630000000000003</c:v>
                </c:pt>
                <c:pt idx="188">
                  <c:v>26.58</c:v>
                </c:pt>
                <c:pt idx="189">
                  <c:v>26.43</c:v>
                </c:pt>
                <c:pt idx="190">
                  <c:v>26</c:v>
                </c:pt>
                <c:pt idx="191">
                  <c:v>25.98</c:v>
                </c:pt>
                <c:pt idx="192">
                  <c:v>25.84</c:v>
                </c:pt>
                <c:pt idx="193">
                  <c:v>25.78</c:v>
                </c:pt>
                <c:pt idx="194">
                  <c:v>25.73</c:v>
                </c:pt>
                <c:pt idx="195">
                  <c:v>25.580000000000002</c:v>
                </c:pt>
                <c:pt idx="196">
                  <c:v>25.58</c:v>
                </c:pt>
                <c:pt idx="197">
                  <c:v>25</c:v>
                </c:pt>
                <c:pt idx="198">
                  <c:v>25</c:v>
                </c:pt>
                <c:pt idx="199">
                  <c:v>24.9</c:v>
                </c:pt>
                <c:pt idx="200">
                  <c:v>24.78</c:v>
                </c:pt>
                <c:pt idx="201">
                  <c:v>24.64</c:v>
                </c:pt>
                <c:pt idx="202">
                  <c:v>24.57</c:v>
                </c:pt>
                <c:pt idx="203">
                  <c:v>24.55</c:v>
                </c:pt>
                <c:pt idx="204">
                  <c:v>24</c:v>
                </c:pt>
                <c:pt idx="205">
                  <c:v>23.95</c:v>
                </c:pt>
                <c:pt idx="206">
                  <c:v>23.65</c:v>
                </c:pt>
                <c:pt idx="207">
                  <c:v>23.349999999999998</c:v>
                </c:pt>
                <c:pt idx="208">
                  <c:v>23.32</c:v>
                </c:pt>
                <c:pt idx="209">
                  <c:v>22.98</c:v>
                </c:pt>
                <c:pt idx="210">
                  <c:v>22.97</c:v>
                </c:pt>
                <c:pt idx="211">
                  <c:v>22.88</c:v>
                </c:pt>
                <c:pt idx="212">
                  <c:v>22.79</c:v>
                </c:pt>
                <c:pt idx="213">
                  <c:v>22.740000000000002</c:v>
                </c:pt>
                <c:pt idx="214">
                  <c:v>22.72</c:v>
                </c:pt>
                <c:pt idx="215">
                  <c:v>22.5</c:v>
                </c:pt>
                <c:pt idx="216">
                  <c:v>22.49</c:v>
                </c:pt>
                <c:pt idx="217">
                  <c:v>22.07</c:v>
                </c:pt>
                <c:pt idx="218">
                  <c:v>22</c:v>
                </c:pt>
                <c:pt idx="219">
                  <c:v>21.99</c:v>
                </c:pt>
                <c:pt idx="220">
                  <c:v>21.66</c:v>
                </c:pt>
                <c:pt idx="221">
                  <c:v>21.5</c:v>
                </c:pt>
                <c:pt idx="222">
                  <c:v>20.97</c:v>
                </c:pt>
                <c:pt idx="223">
                  <c:v>20.94</c:v>
                </c:pt>
                <c:pt idx="224">
                  <c:v>20.9</c:v>
                </c:pt>
                <c:pt idx="225">
                  <c:v>20.84</c:v>
                </c:pt>
                <c:pt idx="226">
                  <c:v>20.7</c:v>
                </c:pt>
                <c:pt idx="227">
                  <c:v>20.7</c:v>
                </c:pt>
                <c:pt idx="228">
                  <c:v>20.65</c:v>
                </c:pt>
                <c:pt idx="229">
                  <c:v>20.61</c:v>
                </c:pt>
                <c:pt idx="230">
                  <c:v>20.45</c:v>
                </c:pt>
                <c:pt idx="231">
                  <c:v>20.350000000000001</c:v>
                </c:pt>
                <c:pt idx="232">
                  <c:v>20.3</c:v>
                </c:pt>
                <c:pt idx="233">
                  <c:v>20.260000000000002</c:v>
                </c:pt>
                <c:pt idx="234">
                  <c:v>20.190000000000001</c:v>
                </c:pt>
                <c:pt idx="235">
                  <c:v>20</c:v>
                </c:pt>
                <c:pt idx="236">
                  <c:v>19.98</c:v>
                </c:pt>
                <c:pt idx="237">
                  <c:v>19.96</c:v>
                </c:pt>
                <c:pt idx="238">
                  <c:v>19.920000000000002</c:v>
                </c:pt>
                <c:pt idx="239">
                  <c:v>19.649999999999999</c:v>
                </c:pt>
                <c:pt idx="240">
                  <c:v>19.600000000000001</c:v>
                </c:pt>
                <c:pt idx="241">
                  <c:v>19.579999999999998</c:v>
                </c:pt>
                <c:pt idx="242">
                  <c:v>19.420000000000002</c:v>
                </c:pt>
                <c:pt idx="243">
                  <c:v>19.39</c:v>
                </c:pt>
                <c:pt idx="244">
                  <c:v>19.38</c:v>
                </c:pt>
                <c:pt idx="245">
                  <c:v>19.3</c:v>
                </c:pt>
                <c:pt idx="246">
                  <c:v>19.28</c:v>
                </c:pt>
                <c:pt idx="247">
                  <c:v>19.100000000000001</c:v>
                </c:pt>
                <c:pt idx="248">
                  <c:v>18.98</c:v>
                </c:pt>
                <c:pt idx="249">
                  <c:v>18.98</c:v>
                </c:pt>
                <c:pt idx="250">
                  <c:v>18.98</c:v>
                </c:pt>
                <c:pt idx="251">
                  <c:v>18.940000000000001</c:v>
                </c:pt>
                <c:pt idx="252">
                  <c:v>18.93</c:v>
                </c:pt>
                <c:pt idx="253">
                  <c:v>18.759999999999998</c:v>
                </c:pt>
                <c:pt idx="254">
                  <c:v>18.46</c:v>
                </c:pt>
                <c:pt idx="255">
                  <c:v>18.420000000000002</c:v>
                </c:pt>
                <c:pt idx="256">
                  <c:v>18.239999999999998</c:v>
                </c:pt>
                <c:pt idx="257">
                  <c:v>18.190000000000001</c:v>
                </c:pt>
                <c:pt idx="258">
                  <c:v>17.989999999999998</c:v>
                </c:pt>
                <c:pt idx="259">
                  <c:v>17.989999999999998</c:v>
                </c:pt>
                <c:pt idx="260">
                  <c:v>17.98</c:v>
                </c:pt>
                <c:pt idx="261">
                  <c:v>17.97</c:v>
                </c:pt>
                <c:pt idx="262">
                  <c:v>17.93</c:v>
                </c:pt>
                <c:pt idx="263">
                  <c:v>17.88</c:v>
                </c:pt>
                <c:pt idx="264">
                  <c:v>17.690000000000001</c:v>
                </c:pt>
                <c:pt idx="265">
                  <c:v>17.649999999999999</c:v>
                </c:pt>
                <c:pt idx="266">
                  <c:v>17.54</c:v>
                </c:pt>
                <c:pt idx="267">
                  <c:v>17.510000000000002</c:v>
                </c:pt>
                <c:pt idx="268">
                  <c:v>17.399999999999999</c:v>
                </c:pt>
                <c:pt idx="269">
                  <c:v>17.38</c:v>
                </c:pt>
                <c:pt idx="270">
                  <c:v>17.36</c:v>
                </c:pt>
                <c:pt idx="271">
                  <c:v>17.2</c:v>
                </c:pt>
                <c:pt idx="272">
                  <c:v>17.14</c:v>
                </c:pt>
                <c:pt idx="273">
                  <c:v>17</c:v>
                </c:pt>
                <c:pt idx="274">
                  <c:v>16.989999999999998</c:v>
                </c:pt>
                <c:pt idx="275">
                  <c:v>16.98</c:v>
                </c:pt>
                <c:pt idx="276">
                  <c:v>16.95</c:v>
                </c:pt>
                <c:pt idx="277">
                  <c:v>16.89</c:v>
                </c:pt>
                <c:pt idx="278">
                  <c:v>16.77</c:v>
                </c:pt>
                <c:pt idx="279">
                  <c:v>16.75</c:v>
                </c:pt>
                <c:pt idx="280">
                  <c:v>16.75</c:v>
                </c:pt>
                <c:pt idx="281">
                  <c:v>16.690000000000001</c:v>
                </c:pt>
                <c:pt idx="282">
                  <c:v>16.68</c:v>
                </c:pt>
                <c:pt idx="283">
                  <c:v>16.600000000000001</c:v>
                </c:pt>
                <c:pt idx="284">
                  <c:v>16.5</c:v>
                </c:pt>
                <c:pt idx="285">
                  <c:v>16.46</c:v>
                </c:pt>
                <c:pt idx="286">
                  <c:v>16.39</c:v>
                </c:pt>
                <c:pt idx="287">
                  <c:v>16.2</c:v>
                </c:pt>
                <c:pt idx="288">
                  <c:v>16.18</c:v>
                </c:pt>
                <c:pt idx="289">
                  <c:v>16.14</c:v>
                </c:pt>
                <c:pt idx="290">
                  <c:v>16</c:v>
                </c:pt>
                <c:pt idx="291">
                  <c:v>16</c:v>
                </c:pt>
                <c:pt idx="292">
                  <c:v>16</c:v>
                </c:pt>
                <c:pt idx="293">
                  <c:v>15.99</c:v>
                </c:pt>
                <c:pt idx="294">
                  <c:v>15.99</c:v>
                </c:pt>
                <c:pt idx="295">
                  <c:v>15.99</c:v>
                </c:pt>
                <c:pt idx="296">
                  <c:v>15.98</c:v>
                </c:pt>
                <c:pt idx="297">
                  <c:v>15.95</c:v>
                </c:pt>
                <c:pt idx="298">
                  <c:v>15.88</c:v>
                </c:pt>
                <c:pt idx="299">
                  <c:v>15.85</c:v>
                </c:pt>
                <c:pt idx="300">
                  <c:v>15.84</c:v>
                </c:pt>
                <c:pt idx="301">
                  <c:v>15.84</c:v>
                </c:pt>
                <c:pt idx="302">
                  <c:v>15.74</c:v>
                </c:pt>
                <c:pt idx="303">
                  <c:v>15.71</c:v>
                </c:pt>
                <c:pt idx="304">
                  <c:v>15.5</c:v>
                </c:pt>
                <c:pt idx="305">
                  <c:v>15.26</c:v>
                </c:pt>
                <c:pt idx="306">
                  <c:v>15.2</c:v>
                </c:pt>
                <c:pt idx="307">
                  <c:v>15.15</c:v>
                </c:pt>
                <c:pt idx="308">
                  <c:v>15</c:v>
                </c:pt>
                <c:pt idx="309">
                  <c:v>14.99</c:v>
                </c:pt>
                <c:pt idx="310">
                  <c:v>14.95</c:v>
                </c:pt>
                <c:pt idx="311">
                  <c:v>14.95</c:v>
                </c:pt>
                <c:pt idx="312">
                  <c:v>14.95</c:v>
                </c:pt>
                <c:pt idx="313">
                  <c:v>14.9</c:v>
                </c:pt>
                <c:pt idx="314">
                  <c:v>14.86</c:v>
                </c:pt>
                <c:pt idx="315">
                  <c:v>14.75</c:v>
                </c:pt>
                <c:pt idx="316">
                  <c:v>14.71</c:v>
                </c:pt>
                <c:pt idx="317">
                  <c:v>14.59</c:v>
                </c:pt>
                <c:pt idx="318">
                  <c:v>14.57</c:v>
                </c:pt>
                <c:pt idx="319">
                  <c:v>14.5</c:v>
                </c:pt>
                <c:pt idx="320">
                  <c:v>14.5</c:v>
                </c:pt>
                <c:pt idx="321">
                  <c:v>14.49</c:v>
                </c:pt>
                <c:pt idx="322">
                  <c:v>14.49</c:v>
                </c:pt>
                <c:pt idx="323">
                  <c:v>14.49</c:v>
                </c:pt>
                <c:pt idx="324">
                  <c:v>14.35</c:v>
                </c:pt>
                <c:pt idx="325">
                  <c:v>14.34</c:v>
                </c:pt>
                <c:pt idx="326">
                  <c:v>14.3</c:v>
                </c:pt>
                <c:pt idx="327">
                  <c:v>14.29</c:v>
                </c:pt>
                <c:pt idx="328">
                  <c:v>14.18</c:v>
                </c:pt>
                <c:pt idx="329">
                  <c:v>14.06</c:v>
                </c:pt>
                <c:pt idx="330">
                  <c:v>14</c:v>
                </c:pt>
                <c:pt idx="331">
                  <c:v>13.99</c:v>
                </c:pt>
                <c:pt idx="332">
                  <c:v>13.98</c:v>
                </c:pt>
                <c:pt idx="333">
                  <c:v>13.98</c:v>
                </c:pt>
                <c:pt idx="334">
                  <c:v>13.98</c:v>
                </c:pt>
                <c:pt idx="335">
                  <c:v>13.98</c:v>
                </c:pt>
                <c:pt idx="336">
                  <c:v>13.98</c:v>
                </c:pt>
                <c:pt idx="337">
                  <c:v>13.95</c:v>
                </c:pt>
                <c:pt idx="338">
                  <c:v>13.95</c:v>
                </c:pt>
                <c:pt idx="339">
                  <c:v>13.92</c:v>
                </c:pt>
                <c:pt idx="340">
                  <c:v>13.8</c:v>
                </c:pt>
                <c:pt idx="341">
                  <c:v>13.71</c:v>
                </c:pt>
                <c:pt idx="342">
                  <c:v>13.69</c:v>
                </c:pt>
                <c:pt idx="343">
                  <c:v>13.63</c:v>
                </c:pt>
                <c:pt idx="344">
                  <c:v>13.58</c:v>
                </c:pt>
                <c:pt idx="345">
                  <c:v>13.55</c:v>
                </c:pt>
                <c:pt idx="346">
                  <c:v>13.5</c:v>
                </c:pt>
                <c:pt idx="347">
                  <c:v>13.49</c:v>
                </c:pt>
                <c:pt idx="348">
                  <c:v>13.49</c:v>
                </c:pt>
                <c:pt idx="349">
                  <c:v>13.48</c:v>
                </c:pt>
                <c:pt idx="350">
                  <c:v>13.45</c:v>
                </c:pt>
                <c:pt idx="351">
                  <c:v>13.32</c:v>
                </c:pt>
                <c:pt idx="352">
                  <c:v>13.29</c:v>
                </c:pt>
                <c:pt idx="353">
                  <c:v>13.2</c:v>
                </c:pt>
                <c:pt idx="354">
                  <c:v>13.2</c:v>
                </c:pt>
                <c:pt idx="355">
                  <c:v>13.15</c:v>
                </c:pt>
                <c:pt idx="356">
                  <c:v>13.08</c:v>
                </c:pt>
                <c:pt idx="357">
                  <c:v>13.08</c:v>
                </c:pt>
                <c:pt idx="358">
                  <c:v>13.03</c:v>
                </c:pt>
                <c:pt idx="359">
                  <c:v>13</c:v>
                </c:pt>
                <c:pt idx="360">
                  <c:v>12.98</c:v>
                </c:pt>
                <c:pt idx="361">
                  <c:v>12.97</c:v>
                </c:pt>
                <c:pt idx="362">
                  <c:v>12.94</c:v>
                </c:pt>
                <c:pt idx="363">
                  <c:v>12.93</c:v>
                </c:pt>
                <c:pt idx="364">
                  <c:v>12.92</c:v>
                </c:pt>
                <c:pt idx="365">
                  <c:v>12.92</c:v>
                </c:pt>
                <c:pt idx="366">
                  <c:v>12.9</c:v>
                </c:pt>
                <c:pt idx="367">
                  <c:v>12.89</c:v>
                </c:pt>
                <c:pt idx="368">
                  <c:v>12.88</c:v>
                </c:pt>
                <c:pt idx="369">
                  <c:v>12.87</c:v>
                </c:pt>
                <c:pt idx="370">
                  <c:v>12.85</c:v>
                </c:pt>
                <c:pt idx="371">
                  <c:v>12.77</c:v>
                </c:pt>
                <c:pt idx="372">
                  <c:v>12.77</c:v>
                </c:pt>
                <c:pt idx="373">
                  <c:v>12.69</c:v>
                </c:pt>
                <c:pt idx="374">
                  <c:v>12.63</c:v>
                </c:pt>
                <c:pt idx="375">
                  <c:v>12.6</c:v>
                </c:pt>
                <c:pt idx="376">
                  <c:v>12.5</c:v>
                </c:pt>
                <c:pt idx="377">
                  <c:v>12.33</c:v>
                </c:pt>
                <c:pt idx="378">
                  <c:v>12.27</c:v>
                </c:pt>
                <c:pt idx="379">
                  <c:v>12.18</c:v>
                </c:pt>
                <c:pt idx="380">
                  <c:v>12.07</c:v>
                </c:pt>
                <c:pt idx="381">
                  <c:v>12.01</c:v>
                </c:pt>
                <c:pt idx="382">
                  <c:v>12</c:v>
                </c:pt>
                <c:pt idx="383">
                  <c:v>12</c:v>
                </c:pt>
                <c:pt idx="384">
                  <c:v>11.99</c:v>
                </c:pt>
                <c:pt idx="385">
                  <c:v>11.99</c:v>
                </c:pt>
                <c:pt idx="386">
                  <c:v>11.98</c:v>
                </c:pt>
                <c:pt idx="387">
                  <c:v>11.98</c:v>
                </c:pt>
                <c:pt idx="388">
                  <c:v>11.97</c:v>
                </c:pt>
                <c:pt idx="389">
                  <c:v>11.96</c:v>
                </c:pt>
                <c:pt idx="390">
                  <c:v>11.95</c:v>
                </c:pt>
                <c:pt idx="391">
                  <c:v>11.94</c:v>
                </c:pt>
                <c:pt idx="392">
                  <c:v>11.89</c:v>
                </c:pt>
                <c:pt idx="393">
                  <c:v>11.87</c:v>
                </c:pt>
                <c:pt idx="394">
                  <c:v>11.8</c:v>
                </c:pt>
                <c:pt idx="395">
                  <c:v>11.78</c:v>
                </c:pt>
                <c:pt idx="396">
                  <c:v>11.78</c:v>
                </c:pt>
                <c:pt idx="397">
                  <c:v>11.6</c:v>
                </c:pt>
                <c:pt idx="398">
                  <c:v>11.59</c:v>
                </c:pt>
                <c:pt idx="399">
                  <c:v>11.52</c:v>
                </c:pt>
                <c:pt idx="400">
                  <c:v>11.48</c:v>
                </c:pt>
                <c:pt idx="401">
                  <c:v>11.29</c:v>
                </c:pt>
                <c:pt idx="402">
                  <c:v>11.28</c:v>
                </c:pt>
                <c:pt idx="403">
                  <c:v>11.25</c:v>
                </c:pt>
                <c:pt idx="404">
                  <c:v>10.99</c:v>
                </c:pt>
                <c:pt idx="405">
                  <c:v>10.97</c:v>
                </c:pt>
                <c:pt idx="406">
                  <c:v>10.95</c:v>
                </c:pt>
                <c:pt idx="407">
                  <c:v>10.9</c:v>
                </c:pt>
                <c:pt idx="408">
                  <c:v>10.79</c:v>
                </c:pt>
                <c:pt idx="409">
                  <c:v>10.79</c:v>
                </c:pt>
                <c:pt idx="410">
                  <c:v>10.71</c:v>
                </c:pt>
                <c:pt idx="411">
                  <c:v>10.62</c:v>
                </c:pt>
                <c:pt idx="412">
                  <c:v>10.61</c:v>
                </c:pt>
                <c:pt idx="413">
                  <c:v>10.43</c:v>
                </c:pt>
                <c:pt idx="414">
                  <c:v>10.4</c:v>
                </c:pt>
                <c:pt idx="415">
                  <c:v>10.4</c:v>
                </c:pt>
                <c:pt idx="416">
                  <c:v>10.4</c:v>
                </c:pt>
                <c:pt idx="417">
                  <c:v>10.38</c:v>
                </c:pt>
                <c:pt idx="418">
                  <c:v>10.34</c:v>
                </c:pt>
                <c:pt idx="419">
                  <c:v>10.28</c:v>
                </c:pt>
                <c:pt idx="420">
                  <c:v>10.199999999999999</c:v>
                </c:pt>
                <c:pt idx="421">
                  <c:v>10.050000000000001</c:v>
                </c:pt>
                <c:pt idx="422">
                  <c:v>10</c:v>
                </c:pt>
                <c:pt idx="423">
                  <c:v>9.99</c:v>
                </c:pt>
                <c:pt idx="424">
                  <c:v>9.99</c:v>
                </c:pt>
                <c:pt idx="425">
                  <c:v>9.99</c:v>
                </c:pt>
                <c:pt idx="426">
                  <c:v>9.99</c:v>
                </c:pt>
                <c:pt idx="427">
                  <c:v>9.99</c:v>
                </c:pt>
                <c:pt idx="428">
                  <c:v>9.99</c:v>
                </c:pt>
                <c:pt idx="429">
                  <c:v>9.99</c:v>
                </c:pt>
                <c:pt idx="430">
                  <c:v>9.99</c:v>
                </c:pt>
                <c:pt idx="431">
                  <c:v>9.98</c:v>
                </c:pt>
                <c:pt idx="432">
                  <c:v>9.98</c:v>
                </c:pt>
                <c:pt idx="433">
                  <c:v>9.9600000000000009</c:v>
                </c:pt>
                <c:pt idx="434">
                  <c:v>9.9499999999999993</c:v>
                </c:pt>
                <c:pt idx="435">
                  <c:v>9.94</c:v>
                </c:pt>
                <c:pt idx="436">
                  <c:v>9.8699999999999992</c:v>
                </c:pt>
                <c:pt idx="437">
                  <c:v>9.7899999999999991</c:v>
                </c:pt>
                <c:pt idx="438">
                  <c:v>9.7799999999999994</c:v>
                </c:pt>
                <c:pt idx="439">
                  <c:v>9.65</c:v>
                </c:pt>
                <c:pt idx="440">
                  <c:v>9.6300000000000008</c:v>
                </c:pt>
                <c:pt idx="441">
                  <c:v>9.6</c:v>
                </c:pt>
                <c:pt idx="442">
                  <c:v>9.59</c:v>
                </c:pt>
                <c:pt idx="443">
                  <c:v>9.57</c:v>
                </c:pt>
                <c:pt idx="444">
                  <c:v>9.57</c:v>
                </c:pt>
                <c:pt idx="445">
                  <c:v>9.4499999999999993</c:v>
                </c:pt>
                <c:pt idx="446">
                  <c:v>9.42</c:v>
                </c:pt>
                <c:pt idx="447">
                  <c:v>9.42</c:v>
                </c:pt>
                <c:pt idx="448">
                  <c:v>9.2899999999999991</c:v>
                </c:pt>
                <c:pt idx="449">
                  <c:v>9.2899999999999991</c:v>
                </c:pt>
                <c:pt idx="450">
                  <c:v>9.25</c:v>
                </c:pt>
                <c:pt idx="451">
                  <c:v>9.1999999999999993</c:v>
                </c:pt>
                <c:pt idx="452">
                  <c:v>9.09</c:v>
                </c:pt>
                <c:pt idx="453">
                  <c:v>9.06</c:v>
                </c:pt>
                <c:pt idx="454">
                  <c:v>8.99</c:v>
                </c:pt>
                <c:pt idx="455">
                  <c:v>8.99</c:v>
                </c:pt>
                <c:pt idx="456">
                  <c:v>8.99</c:v>
                </c:pt>
                <c:pt idx="457">
                  <c:v>8.99</c:v>
                </c:pt>
                <c:pt idx="458">
                  <c:v>8.93</c:v>
                </c:pt>
                <c:pt idx="459">
                  <c:v>8.77</c:v>
                </c:pt>
                <c:pt idx="460">
                  <c:v>8.7200000000000006</c:v>
                </c:pt>
                <c:pt idx="461">
                  <c:v>8.6199999999999992</c:v>
                </c:pt>
                <c:pt idx="462">
                  <c:v>8.6</c:v>
                </c:pt>
                <c:pt idx="463">
                  <c:v>8.58</c:v>
                </c:pt>
                <c:pt idx="464">
                  <c:v>8.49</c:v>
                </c:pt>
                <c:pt idx="465">
                  <c:v>8.49</c:v>
                </c:pt>
                <c:pt idx="466">
                  <c:v>8.39</c:v>
                </c:pt>
                <c:pt idx="467">
                  <c:v>8.3699999999999992</c:v>
                </c:pt>
                <c:pt idx="468">
                  <c:v>8.31</c:v>
                </c:pt>
                <c:pt idx="469">
                  <c:v>8.24</c:v>
                </c:pt>
                <c:pt idx="470">
                  <c:v>8.15</c:v>
                </c:pt>
                <c:pt idx="471">
                  <c:v>8.14</c:v>
                </c:pt>
                <c:pt idx="472">
                  <c:v>8.08</c:v>
                </c:pt>
                <c:pt idx="473">
                  <c:v>8.0399999999999991</c:v>
                </c:pt>
                <c:pt idx="474">
                  <c:v>7.99</c:v>
                </c:pt>
                <c:pt idx="475">
                  <c:v>7.92</c:v>
                </c:pt>
                <c:pt idx="476">
                  <c:v>7.89</c:v>
                </c:pt>
                <c:pt idx="477">
                  <c:v>7.87</c:v>
                </c:pt>
                <c:pt idx="478">
                  <c:v>7.59</c:v>
                </c:pt>
                <c:pt idx="479">
                  <c:v>7.51</c:v>
                </c:pt>
                <c:pt idx="480">
                  <c:v>7.49</c:v>
                </c:pt>
                <c:pt idx="481">
                  <c:v>7.19</c:v>
                </c:pt>
                <c:pt idx="482">
                  <c:v>7.07</c:v>
                </c:pt>
                <c:pt idx="483">
                  <c:v>7.03</c:v>
                </c:pt>
                <c:pt idx="484">
                  <c:v>7</c:v>
                </c:pt>
                <c:pt idx="485">
                  <c:v>6.99</c:v>
                </c:pt>
                <c:pt idx="486">
                  <c:v>6.78</c:v>
                </c:pt>
                <c:pt idx="487">
                  <c:v>6.38</c:v>
                </c:pt>
                <c:pt idx="488">
                  <c:v>6.15</c:v>
                </c:pt>
                <c:pt idx="489">
                  <c:v>5.98</c:v>
                </c:pt>
                <c:pt idx="490">
                  <c:v>5.98</c:v>
                </c:pt>
                <c:pt idx="491">
                  <c:v>5.9</c:v>
                </c:pt>
                <c:pt idx="492">
                  <c:v>5.71</c:v>
                </c:pt>
                <c:pt idx="493">
                  <c:v>5.52</c:v>
                </c:pt>
                <c:pt idx="494">
                  <c:v>5.38</c:v>
                </c:pt>
                <c:pt idx="495">
                  <c:v>4.99</c:v>
                </c:pt>
                <c:pt idx="496">
                  <c:v>4.99</c:v>
                </c:pt>
                <c:pt idx="497">
                  <c:v>4.99</c:v>
                </c:pt>
                <c:pt idx="498">
                  <c:v>4.72</c:v>
                </c:pt>
                <c:pt idx="499">
                  <c:v>4.22</c:v>
                </c:pt>
                <c:pt idx="500">
                  <c:v>3.99</c:v>
                </c:pt>
                <c:pt idx="501">
                  <c:v>3.99</c:v>
                </c:pt>
                <c:pt idx="502">
                  <c:v>2.88</c:v>
                </c:pt>
                <c:pt idx="503">
                  <c:v>1.5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AB2-42AC-A02F-EA307E69C217}"/>
            </c:ext>
          </c:extLst>
        </c:ser>
        <c:ser>
          <c:idx val="1"/>
          <c:order val="1"/>
          <c:tx>
            <c:strRef>
              <c:f>'Q6'!$C$3</c:f>
              <c:strCache>
                <c:ptCount val="1"/>
                <c:pt idx="0">
                  <c:v>Sum of ratings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'Q6'!$A$4:$A$508</c:f>
              <c:strCache>
                <c:ptCount val="504"/>
                <c:pt idx="0">
                  <c:v>American Psychiatric Association</c:v>
                </c:pt>
                <c:pt idx="1">
                  <c:v>The College Board</c:v>
                </c:pt>
                <c:pt idx="2">
                  <c:v>American Psychological Association</c:v>
                </c:pt>
                <c:pt idx="3">
                  <c:v>Suzanne Collins</c:v>
                </c:pt>
                <c:pt idx="4">
                  <c:v>Rick Riordan</c:v>
                </c:pt>
                <c:pt idx="5">
                  <c:v>J. K. Rowling</c:v>
                </c:pt>
                <c:pt idx="6">
                  <c:v>Gallup</c:v>
                </c:pt>
                <c:pt idx="7">
                  <c:v>John Grisham</c:v>
                </c:pt>
                <c:pt idx="8">
                  <c:v>Stephenie Meyer</c:v>
                </c:pt>
                <c:pt idx="9">
                  <c:v>Jeff Kinney</c:v>
                </c:pt>
                <c:pt idx="10">
                  <c:v>Paulo Coelho</c:v>
                </c:pt>
                <c:pt idx="11">
                  <c:v>Stephen R. Covey</c:v>
                </c:pt>
                <c:pt idx="12">
                  <c:v>Gary Chapman</c:v>
                </c:pt>
                <c:pt idx="13">
                  <c:v>Malcolm Gladwell</c:v>
                </c:pt>
                <c:pt idx="14">
                  <c:v>Patrick Lencioni</c:v>
                </c:pt>
                <c:pt idx="15">
                  <c:v>George R.R. Martin</c:v>
                </c:pt>
                <c:pt idx="16">
                  <c:v>Charlaine Harris</c:v>
                </c:pt>
                <c:pt idx="17">
                  <c:v>George R. R. Martin</c:v>
                </c:pt>
                <c:pt idx="18">
                  <c:v>Dungeons &amp; Dragons</c:v>
                </c:pt>
                <c:pt idx="19">
                  <c:v>Stephen King</c:v>
                </c:pt>
                <c:pt idx="20">
                  <c:v>Heidi Murkoff</c:v>
                </c:pt>
                <c:pt idx="21">
                  <c:v>E L James</c:v>
                </c:pt>
                <c:pt idx="22">
                  <c:v>Veronica Roth</c:v>
                </c:pt>
                <c:pt idx="23">
                  <c:v>Dr. Seuss</c:v>
                </c:pt>
                <c:pt idx="24">
                  <c:v>Timothy Ferriss</c:v>
                </c:pt>
                <c:pt idx="25">
                  <c:v>Scholastic</c:v>
                </c:pt>
                <c:pt idx="26">
                  <c:v>Harper Lee</c:v>
                </c:pt>
                <c:pt idx="27">
                  <c:v>Bill O'Reilly</c:v>
                </c:pt>
                <c:pt idx="28">
                  <c:v>Jim Collins</c:v>
                </c:pt>
                <c:pt idx="29">
                  <c:v>Joanna Gaines</c:v>
                </c:pt>
                <c:pt idx="30">
                  <c:v>Thug Kitchen</c:v>
                </c:pt>
                <c:pt idx="31">
                  <c:v>Ree Drummond</c:v>
                </c:pt>
                <c:pt idx="32">
                  <c:v>Kerry Patterson</c:v>
                </c:pt>
                <c:pt idx="33">
                  <c:v>Laura Hillenbrand</c:v>
                </c:pt>
                <c:pt idx="34">
                  <c:v>Stieg Larsson</c:v>
                </c:pt>
                <c:pt idx="35">
                  <c:v>Brené Brown</c:v>
                </c:pt>
                <c:pt idx="36">
                  <c:v>Dale Carnegie</c:v>
                </c:pt>
                <c:pt idx="37">
                  <c:v>J.K. Rowling</c:v>
                </c:pt>
                <c:pt idx="38">
                  <c:v>Ina Garten</c:v>
                </c:pt>
                <c:pt idx="39">
                  <c:v>Dav Pilkey</c:v>
                </c:pt>
                <c:pt idx="40">
                  <c:v>John Green</c:v>
                </c:pt>
                <c:pt idx="41">
                  <c:v>Stephanie Milton</c:v>
                </c:pt>
                <c:pt idx="42">
                  <c:v>Daniel Kahneman</c:v>
                </c:pt>
                <c:pt idx="43">
                  <c:v>Robert Jordan</c:v>
                </c:pt>
                <c:pt idx="44">
                  <c:v>Don Miguel Ruiz</c:v>
                </c:pt>
                <c:pt idx="45">
                  <c:v>Nicholas Sparks</c:v>
                </c:pt>
                <c:pt idx="46">
                  <c:v>Hall H Pearson Education</c:v>
                </c:pt>
                <c:pt idx="47">
                  <c:v>Project Management Institute</c:v>
                </c:pt>
                <c:pt idx="48">
                  <c:v>Melissa Hartwig Urban</c:v>
                </c:pt>
                <c:pt idx="49">
                  <c:v>Thomas Campbell</c:v>
                </c:pt>
                <c:pt idx="50">
                  <c:v>Mark Manson</c:v>
                </c:pt>
                <c:pt idx="51">
                  <c:v>Janet Evanovich</c:v>
                </c:pt>
                <c:pt idx="52">
                  <c:v>Doug Lemov</c:v>
                </c:pt>
                <c:pt idx="53">
                  <c:v>R. J. Palacio</c:v>
                </c:pt>
                <c:pt idx="54">
                  <c:v>Valorie Schaefer</c:v>
                </c:pt>
                <c:pt idx="55">
                  <c:v>Francis Chan</c:v>
                </c:pt>
                <c:pt idx="56">
                  <c:v>Brandon Stanton</c:v>
                </c:pt>
                <c:pt idx="57">
                  <c:v>Sally Lloyd-Jones</c:v>
                </c:pt>
                <c:pt idx="58">
                  <c:v>Hilary Mantel</c:v>
                </c:pt>
                <c:pt idx="59">
                  <c:v>Delia Owens</c:v>
                </c:pt>
                <c:pt idx="60">
                  <c:v>F. Scott Fitzgerald</c:v>
                </c:pt>
                <c:pt idx="61">
                  <c:v>Joel Fuhrman MD</c:v>
                </c:pt>
                <c:pt idx="62">
                  <c:v>Kristin Hannah</c:v>
                </c:pt>
                <c:pt idx="63">
                  <c:v>Kathryn Stockett</c:v>
                </c:pt>
                <c:pt idx="64">
                  <c:v>Sarah Young</c:v>
                </c:pt>
                <c:pt idx="65">
                  <c:v>Michael Lewis</c:v>
                </c:pt>
                <c:pt idx="66">
                  <c:v>Julia Child</c:v>
                </c:pt>
                <c:pt idx="67">
                  <c:v>Anthony Doerr</c:v>
                </c:pt>
                <c:pt idx="68">
                  <c:v>Wizards RPG</c:v>
                </c:pt>
                <c:pt idx="69">
                  <c:v>Bill Martin Jr.</c:v>
                </c:pt>
                <c:pt idx="70">
                  <c:v>Jordan B. Peterson</c:v>
                </c:pt>
                <c:pt idx="71">
                  <c:v>David McCullough</c:v>
                </c:pt>
                <c:pt idx="72">
                  <c:v>Adam Rubin</c:v>
                </c:pt>
                <c:pt idx="73">
                  <c:v>JJ Smith</c:v>
                </c:pt>
                <c:pt idx="74">
                  <c:v>Mark R. Levin</c:v>
                </c:pt>
                <c:pt idx="75">
                  <c:v>Bob Woodward</c:v>
                </c:pt>
                <c:pt idx="76">
                  <c:v>Walter Isaacson</c:v>
                </c:pt>
                <c:pt idx="77">
                  <c:v>Zhi Gang Sha Dr.</c:v>
                </c:pt>
                <c:pt idx="78">
                  <c:v>Emily Winfield Martin</c:v>
                </c:pt>
                <c:pt idx="79">
                  <c:v>Rebecca Skloot</c:v>
                </c:pt>
                <c:pt idx="80">
                  <c:v>Drew Daywalt</c:v>
                </c:pt>
                <c:pt idx="81">
                  <c:v>Barack Obama</c:v>
                </c:pt>
                <c:pt idx="82">
                  <c:v>Susan Cain</c:v>
                </c:pt>
                <c:pt idx="83">
                  <c:v>Samin Nosrat</c:v>
                </c:pt>
                <c:pt idx="84">
                  <c:v>David Allen</c:v>
                </c:pt>
                <c:pt idx="85">
                  <c:v>Ray Bradbury</c:v>
                </c:pt>
                <c:pt idx="86">
                  <c:v>Michelle Obama</c:v>
                </c:pt>
                <c:pt idx="87">
                  <c:v>Randall Munroe</c:v>
                </c:pt>
                <c:pt idx="88">
                  <c:v>Spencer Johnson</c:v>
                </c:pt>
                <c:pt idx="89">
                  <c:v>Giles Andreae</c:v>
                </c:pt>
                <c:pt idx="90">
                  <c:v>Dr. Steven R Gundry  MD</c:v>
                </c:pt>
                <c:pt idx="91">
                  <c:v>Rob Elliott</c:v>
                </c:pt>
                <c:pt idx="92">
                  <c:v>Sheryl Sandberg</c:v>
                </c:pt>
                <c:pt idx="93">
                  <c:v>William Davis</c:v>
                </c:pt>
                <c:pt idx="94">
                  <c:v>S. E. Hinton</c:v>
                </c:pt>
                <c:pt idx="95">
                  <c:v>Johanna Basford</c:v>
                </c:pt>
                <c:pt idx="96">
                  <c:v>Diana Gabaldon</c:v>
                </c:pt>
                <c:pt idx="97">
                  <c:v>Christopher McDougall</c:v>
                </c:pt>
                <c:pt idx="98">
                  <c:v>Tom Rath</c:v>
                </c:pt>
                <c:pt idx="99">
                  <c:v>Zhi Gang Sha</c:v>
                </c:pt>
                <c:pt idx="100">
                  <c:v>Gillian Flynn</c:v>
                </c:pt>
                <c:pt idx="101">
                  <c:v>Bessel van der Kolk M.D.</c:v>
                </c:pt>
                <c:pt idx="102">
                  <c:v>Jay-Z</c:v>
                </c:pt>
                <c:pt idx="103">
                  <c:v>Monica Sweeney</c:v>
                </c:pt>
                <c:pt idx="104">
                  <c:v>Travis Bradberry</c:v>
                </c:pt>
                <c:pt idx="105">
                  <c:v>George Orwell</c:v>
                </c:pt>
                <c:pt idx="106">
                  <c:v>Robert Munsch</c:v>
                </c:pt>
                <c:pt idx="107">
                  <c:v>Donna Tartt</c:v>
                </c:pt>
                <c:pt idx="108">
                  <c:v>Larry Schweikart</c:v>
                </c:pt>
                <c:pt idx="109">
                  <c:v>Eric Carle</c:v>
                </c:pt>
                <c:pt idx="110">
                  <c:v>Anthony William</c:v>
                </c:pt>
                <c:pt idx="111">
                  <c:v>Margaret Atwood</c:v>
                </c:pt>
                <c:pt idx="112">
                  <c:v>Sherri Duskey Rinker</c:v>
                </c:pt>
                <c:pt idx="113">
                  <c:v>Michael Pollan</c:v>
                </c:pt>
                <c:pt idx="114">
                  <c:v>Benjamin Graham</c:v>
                </c:pt>
                <c:pt idx="115">
                  <c:v>Carol S. Dweck</c:v>
                </c:pt>
                <c:pt idx="116">
                  <c:v>Viktor E. Frankl</c:v>
                </c:pt>
                <c:pt idx="117">
                  <c:v>Markus Zusak</c:v>
                </c:pt>
                <c:pt idx="118">
                  <c:v>Marie Kondō</c:v>
                </c:pt>
                <c:pt idx="119">
                  <c:v>Lysa TerKeurst</c:v>
                </c:pt>
                <c:pt idx="120">
                  <c:v>Rush Limbaugh</c:v>
                </c:pt>
                <c:pt idx="121">
                  <c:v>Glenn Beck</c:v>
                </c:pt>
                <c:pt idx="122">
                  <c:v>William P. Young</c:v>
                </c:pt>
                <c:pt idx="123">
                  <c:v>Rupi Kaur</c:v>
                </c:pt>
                <c:pt idx="124">
                  <c:v>GMAC (Graduate Management Admission Council)</c:v>
                </c:pt>
                <c:pt idx="125">
                  <c:v>Dan Brown</c:v>
                </c:pt>
                <c:pt idx="126">
                  <c:v>Tara Westover</c:v>
                </c:pt>
                <c:pt idx="127">
                  <c:v>Robert T. Kiyosaki</c:v>
                </c:pt>
                <c:pt idx="128">
                  <c:v>Daniel Lipkowitz</c:v>
                </c:pt>
                <c:pt idx="129">
                  <c:v>Charles Duhigg</c:v>
                </c:pt>
                <c:pt idx="130">
                  <c:v>Colleen Hoover</c:v>
                </c:pt>
                <c:pt idx="131">
                  <c:v>Margaret Wise Brown</c:v>
                </c:pt>
                <c:pt idx="132">
                  <c:v>Alice Schertle</c:v>
                </c:pt>
                <c:pt idx="133">
                  <c:v>Jeannette Walls</c:v>
                </c:pt>
                <c:pt idx="134">
                  <c:v>James Clear</c:v>
                </c:pt>
                <c:pt idx="135">
                  <c:v>Adir Levy</c:v>
                </c:pt>
                <c:pt idx="136">
                  <c:v>Dave Ramsey</c:v>
                </c:pt>
                <c:pt idx="137">
                  <c:v>Roger Priddy</c:v>
                </c:pt>
                <c:pt idx="138">
                  <c:v>Kelly Starrett</c:v>
                </c:pt>
                <c:pt idx="139">
                  <c:v>Jorge Cruise</c:v>
                </c:pt>
                <c:pt idx="140">
                  <c:v>Ernest Cline</c:v>
                </c:pt>
                <c:pt idx="141">
                  <c:v>Admiral William H. McRaven</c:v>
                </c:pt>
                <c:pt idx="142">
                  <c:v>Lin-Manuel Miranda</c:v>
                </c:pt>
                <c:pt idx="143">
                  <c:v>Erik Larson</c:v>
                </c:pt>
                <c:pt idx="144">
                  <c:v>Ann Voskamp</c:v>
                </c:pt>
                <c:pt idx="145">
                  <c:v>Alan Moore</c:v>
                </c:pt>
                <c:pt idx="146">
                  <c:v>Chip Heath</c:v>
                </c:pt>
                <c:pt idx="147">
                  <c:v>Tony Hsieh</c:v>
                </c:pt>
                <c:pt idx="148">
                  <c:v>Mike Moreno</c:v>
                </c:pt>
                <c:pt idx="149">
                  <c:v>Jen Sincero</c:v>
                </c:pt>
                <c:pt idx="150">
                  <c:v>Rachel Hollis</c:v>
                </c:pt>
                <c:pt idx="151">
                  <c:v>Mary Pope Osborne</c:v>
                </c:pt>
                <c:pt idx="152">
                  <c:v>Ray Dalio</c:v>
                </c:pt>
                <c:pt idx="153">
                  <c:v>Patrick Thorpe</c:v>
                </c:pt>
                <c:pt idx="154">
                  <c:v>Amor Towles</c:v>
                </c:pt>
                <c:pt idx="155">
                  <c:v>Sean Covey</c:v>
                </c:pt>
                <c:pt idx="156">
                  <c:v>Suzanne Ryan</c:v>
                </c:pt>
                <c:pt idx="157">
                  <c:v>Amanda Gorman</c:v>
                </c:pt>
                <c:pt idx="158">
                  <c:v>Yuval Harari</c:v>
                </c:pt>
                <c:pt idx="159">
                  <c:v>Ken Follett</c:v>
                </c:pt>
                <c:pt idx="160">
                  <c:v>Todd Burpo</c:v>
                </c:pt>
                <c:pt idx="161">
                  <c:v>Matthew McConaughey</c:v>
                </c:pt>
                <c:pt idx="162">
                  <c:v>Neil Gaiman</c:v>
                </c:pt>
                <c:pt idx="163">
                  <c:v>Rod Campbell</c:v>
                </c:pt>
                <c:pt idx="164">
                  <c:v>Ron Chernow</c:v>
                </c:pt>
                <c:pt idx="165">
                  <c:v>Lisa Lillien</c:v>
                </c:pt>
                <c:pt idx="166">
                  <c:v>Glennon Doyle</c:v>
                </c:pt>
                <c:pt idx="167">
                  <c:v>Jonathan Franzen</c:v>
                </c:pt>
                <c:pt idx="168">
                  <c:v>B. J. Novak</c:v>
                </c:pt>
                <c:pt idx="169">
                  <c:v>Peter A. Lillback</c:v>
                </c:pt>
                <c:pt idx="170">
                  <c:v>Chrissy Teigen</c:v>
                </c:pt>
                <c:pt idx="171">
                  <c:v>Adam Mansbach</c:v>
                </c:pt>
                <c:pt idx="172">
                  <c:v>Isabel Wilkerson</c:v>
                </c:pt>
                <c:pt idx="173">
                  <c:v>Chris Kyle</c:v>
                </c:pt>
                <c:pt idx="174">
                  <c:v>Phil McGraw</c:v>
                </c:pt>
                <c:pt idx="175">
                  <c:v>Shel Silverstein</c:v>
                </c:pt>
                <c:pt idx="176">
                  <c:v>Daniel James Brown</c:v>
                </c:pt>
                <c:pt idx="177">
                  <c:v>J. Kenji López-Alt</c:v>
                </c:pt>
                <c:pt idx="178">
                  <c:v>Vince Flynn</c:v>
                </c:pt>
                <c:pt idx="179">
                  <c:v>Andy Weir</c:v>
                </c:pt>
                <c:pt idx="180">
                  <c:v>David Brooks</c:v>
                </c:pt>
                <c:pt idx="181">
                  <c:v>Robert Kirkman</c:v>
                </c:pt>
                <c:pt idx="182">
                  <c:v>Elie Wiesel</c:v>
                </c:pt>
                <c:pt idx="183">
                  <c:v>Oprah Winfrey</c:v>
                </c:pt>
                <c:pt idx="184">
                  <c:v>Jamie Ford</c:v>
                </c:pt>
                <c:pt idx="185">
                  <c:v>Mark Sullivan</c:v>
                </c:pt>
                <c:pt idx="186">
                  <c:v>Laurel Randolph</c:v>
                </c:pt>
                <c:pt idx="187">
                  <c:v>School Zone</c:v>
                </c:pt>
                <c:pt idx="188">
                  <c:v>Deborah Schecter</c:v>
                </c:pt>
                <c:pt idx="189">
                  <c:v>Robert A. Caro</c:v>
                </c:pt>
                <c:pt idx="190">
                  <c:v>America's Test Kitchen Kids</c:v>
                </c:pt>
                <c:pt idx="191">
                  <c:v>Alex Michaelides</c:v>
                </c:pt>
                <c:pt idx="192">
                  <c:v>Ta-Nehisi Coates</c:v>
                </c:pt>
                <c:pt idx="193">
                  <c:v>Sylvia Day</c:v>
                </c:pt>
                <c:pt idx="194">
                  <c:v>David Zinczenko</c:v>
                </c:pt>
                <c:pt idx="195">
                  <c:v>Lois Lowry</c:v>
                </c:pt>
                <c:pt idx="196">
                  <c:v>Eben Alexander</c:v>
                </c:pt>
                <c:pt idx="197">
                  <c:v>Pete Souza</c:v>
                </c:pt>
                <c:pt idx="198">
                  <c:v>Bill Simmons</c:v>
                </c:pt>
                <c:pt idx="199">
                  <c:v>J. D. Vance</c:v>
                </c:pt>
                <c:pt idx="200">
                  <c:v>Gwyneth Paltrow</c:v>
                </c:pt>
                <c:pt idx="201">
                  <c:v>Brit Bennett</c:v>
                </c:pt>
                <c:pt idx="202">
                  <c:v>Paula Hawkins</c:v>
                </c:pt>
                <c:pt idx="203">
                  <c:v>James Patterson</c:v>
                </c:pt>
                <c:pt idx="204">
                  <c:v>Abraham Verghese</c:v>
                </c:pt>
                <c:pt idx="205">
                  <c:v>Sapphire</c:v>
                </c:pt>
                <c:pt idx="206">
                  <c:v>Ibram X. Kendi</c:v>
                </c:pt>
                <c:pt idx="207">
                  <c:v>Workman Publishing</c:v>
                </c:pt>
                <c:pt idx="208">
                  <c:v>Conor Riordan</c:v>
                </c:pt>
                <c:pt idx="209">
                  <c:v>Greg Mortenson</c:v>
                </c:pt>
                <c:pt idx="210">
                  <c:v>Woo Myung</c:v>
                </c:pt>
                <c:pt idx="211">
                  <c:v>Naomi Kleinberg</c:v>
                </c:pt>
                <c:pt idx="212">
                  <c:v>Jean M. Auel</c:v>
                </c:pt>
                <c:pt idx="213">
                  <c:v>Celeste Ng</c:v>
                </c:pt>
                <c:pt idx="214">
                  <c:v>Jeff Hertzberg</c:v>
                </c:pt>
                <c:pt idx="215">
                  <c:v>Tom Robinson</c:v>
                </c:pt>
                <c:pt idx="216">
                  <c:v>Yuval Noah Harari</c:v>
                </c:pt>
                <c:pt idx="217">
                  <c:v>Doris Kearns Goodwin</c:v>
                </c:pt>
                <c:pt idx="218">
                  <c:v>Mark Twain</c:v>
                </c:pt>
                <c:pt idx="219">
                  <c:v>Haruki Murakami</c:v>
                </c:pt>
                <c:pt idx="220">
                  <c:v>Tatiana de Rosnay</c:v>
                </c:pt>
                <c:pt idx="221">
                  <c:v>Orson Scott Card</c:v>
                </c:pt>
                <c:pt idx="222">
                  <c:v>Hopscotch Girls</c:v>
                </c:pt>
                <c:pt idx="223">
                  <c:v>Amy Ramos</c:v>
                </c:pt>
                <c:pt idx="224">
                  <c:v>Adam Wallace</c:v>
                </c:pt>
                <c:pt idx="225">
                  <c:v>Mary Ann Shaffer</c:v>
                </c:pt>
                <c:pt idx="226">
                  <c:v>Charlie Mackesy</c:v>
                </c:pt>
                <c:pt idx="227">
                  <c:v>Ann Whitford Paul</c:v>
                </c:pt>
                <c:pt idx="228">
                  <c:v>Rob Bell</c:v>
                </c:pt>
                <c:pt idx="229">
                  <c:v>Moleskine Store</c:v>
                </c:pt>
                <c:pt idx="230">
                  <c:v>Steve Harvey</c:v>
                </c:pt>
                <c:pt idx="231">
                  <c:v>David Goggins</c:v>
                </c:pt>
                <c:pt idx="232">
                  <c:v>Ransom Riggs</c:v>
                </c:pt>
                <c:pt idx="233">
                  <c:v>Timothy Keller</c:v>
                </c:pt>
                <c:pt idx="234">
                  <c:v>Mr. Jim Kay</c:v>
                </c:pt>
                <c:pt idx="235">
                  <c:v>Danielle Walker</c:v>
                </c:pt>
                <c:pt idx="236">
                  <c:v>Dinah Bucholz</c:v>
                </c:pt>
                <c:pt idx="237">
                  <c:v>Dan Green</c:v>
                </c:pt>
                <c:pt idx="238">
                  <c:v>Deborah Diesen</c:v>
                </c:pt>
                <c:pt idx="239">
                  <c:v>DK</c:v>
                </c:pt>
                <c:pt idx="240">
                  <c:v>Garth Stein</c:v>
                </c:pt>
                <c:pt idx="241">
                  <c:v>Del Sroufe</c:v>
                </c:pt>
                <c:pt idx="242">
                  <c:v>Robert F. Kennedy Jr.</c:v>
                </c:pt>
                <c:pt idx="243">
                  <c:v>Yotam Ottolenghi</c:v>
                </c:pt>
                <c:pt idx="244">
                  <c:v>Thomas Piketty</c:v>
                </c:pt>
                <c:pt idx="245">
                  <c:v>Sue Monk Kidd</c:v>
                </c:pt>
                <c:pt idx="246">
                  <c:v>David Perlmutter MD</c:v>
                </c:pt>
                <c:pt idx="247">
                  <c:v>Ann Patchett</c:v>
                </c:pt>
                <c:pt idx="248">
                  <c:v>Jojo Moyes</c:v>
                </c:pt>
                <c:pt idx="249">
                  <c:v>Neil deGrasse Tyson</c:v>
                </c:pt>
                <c:pt idx="250">
                  <c:v>Jonathan Cahn</c:v>
                </c:pt>
                <c:pt idx="251">
                  <c:v>George W. Bush</c:v>
                </c:pt>
                <c:pt idx="252">
                  <c:v>Alicia Silverstone</c:v>
                </c:pt>
                <c:pt idx="253">
                  <c:v>Elizabeth Gilbert</c:v>
                </c:pt>
                <c:pt idx="254">
                  <c:v>Nate Silver</c:v>
                </c:pt>
                <c:pt idx="255">
                  <c:v>David Platt</c:v>
                </c:pt>
                <c:pt idx="256">
                  <c:v>Cheryl Strayed</c:v>
                </c:pt>
                <c:pt idx="257">
                  <c:v>Jaycee Dugard</c:v>
                </c:pt>
                <c:pt idx="258">
                  <c:v>Ayn Rand</c:v>
                </c:pt>
                <c:pt idx="259">
                  <c:v>Dave Grohl</c:v>
                </c:pt>
                <c:pt idx="260">
                  <c:v>J.D. Salinger</c:v>
                </c:pt>
                <c:pt idx="261">
                  <c:v>M Prefontaine</c:v>
                </c:pt>
                <c:pt idx="262">
                  <c:v>Joshua Weissman</c:v>
                </c:pt>
                <c:pt idx="263">
                  <c:v>Jen Fisch</c:v>
                </c:pt>
                <c:pt idx="264">
                  <c:v>Gina Homolka</c:v>
                </c:pt>
                <c:pt idx="265">
                  <c:v>Jon Meacham</c:v>
                </c:pt>
                <c:pt idx="266">
                  <c:v>Steven D. Levitt</c:v>
                </c:pt>
                <c:pt idx="267">
                  <c:v>Howard Stern</c:v>
                </c:pt>
                <c:pt idx="268">
                  <c:v>Jennifer Smith</c:v>
                </c:pt>
                <c:pt idx="269">
                  <c:v>Gene Stone</c:v>
                </c:pt>
                <c:pt idx="270">
                  <c:v>David Hodgson</c:v>
                </c:pt>
                <c:pt idx="271">
                  <c:v>Brian Kilmeade</c:v>
                </c:pt>
                <c:pt idx="272">
                  <c:v>Deb Perelman</c:v>
                </c:pt>
                <c:pt idx="273">
                  <c:v>F. A. Hayek</c:v>
                </c:pt>
                <c:pt idx="274">
                  <c:v>Jill Twiss</c:v>
                </c:pt>
                <c:pt idx="275">
                  <c:v>Coloring Books for Adults</c:v>
                </c:pt>
                <c:pt idx="276">
                  <c:v>Dr. Jason Fung</c:v>
                </c:pt>
                <c:pt idx="277">
                  <c:v>Mark Owen</c:v>
                </c:pt>
                <c:pt idx="278">
                  <c:v>Wonder House Books</c:v>
                </c:pt>
                <c:pt idx="279">
                  <c:v>Adam Grant</c:v>
                </c:pt>
                <c:pt idx="280">
                  <c:v>Marjorie Sarnat</c:v>
                </c:pt>
                <c:pt idx="281">
                  <c:v>Will Smith</c:v>
                </c:pt>
                <c:pt idx="282">
                  <c:v>Robert Galbraith</c:v>
                </c:pt>
                <c:pt idx="283">
                  <c:v>W. Cleon Skousen</c:v>
                </c:pt>
                <c:pt idx="284">
                  <c:v>Reza Aslan</c:v>
                </c:pt>
                <c:pt idx="285">
                  <c:v>Dr. Nicole LePera</c:v>
                </c:pt>
                <c:pt idx="286">
                  <c:v>Naoki Higashida</c:v>
                </c:pt>
                <c:pt idx="287">
                  <c:v>Caldwell B. Esselstyn Jr.</c:v>
                </c:pt>
                <c:pt idx="288">
                  <c:v>Lisa Jewell</c:v>
                </c:pt>
                <c:pt idx="289">
                  <c:v>Ron Hall</c:v>
                </c:pt>
                <c:pt idx="290">
                  <c:v>Kobe Bryant</c:v>
                </c:pt>
                <c:pt idx="291">
                  <c:v>Katherine Boo</c:v>
                </c:pt>
                <c:pt idx="292">
                  <c:v>Atul Gawande</c:v>
                </c:pt>
                <c:pt idx="293">
                  <c:v>Stephen Hawking</c:v>
                </c:pt>
                <c:pt idx="294">
                  <c:v>Paula McLain</c:v>
                </c:pt>
                <c:pt idx="295">
                  <c:v>Amy Poehler</c:v>
                </c:pt>
                <c:pt idx="296">
                  <c:v>Leslie Patricelli</c:v>
                </c:pt>
                <c:pt idx="297">
                  <c:v>Ian K. Smith M.D.</c:v>
                </c:pt>
                <c:pt idx="298">
                  <c:v>Sandra Boynton</c:v>
                </c:pt>
                <c:pt idx="299">
                  <c:v>Pat Conroy</c:v>
                </c:pt>
                <c:pt idx="300">
                  <c:v>Craig Smith</c:v>
                </c:pt>
                <c:pt idx="301">
                  <c:v>Stephen Colbert</c:v>
                </c:pt>
                <c:pt idx="302">
                  <c:v>Reese Witherspoon</c:v>
                </c:pt>
                <c:pt idx="303">
                  <c:v>Andre Agassi</c:v>
                </c:pt>
                <c:pt idx="304">
                  <c:v>Mark Nepo</c:v>
                </c:pt>
                <c:pt idx="305">
                  <c:v>Fredrik Backman</c:v>
                </c:pt>
                <c:pt idx="306">
                  <c:v>Bruce Springsteen</c:v>
                </c:pt>
                <c:pt idx="307">
                  <c:v>Candace Owens</c:v>
                </c:pt>
                <c:pt idx="308">
                  <c:v>Christopher Paolini</c:v>
                </c:pt>
                <c:pt idx="309">
                  <c:v>Justin Halpern</c:v>
                </c:pt>
                <c:pt idx="310">
                  <c:v>Randy Pausch</c:v>
                </c:pt>
                <c:pt idx="311">
                  <c:v>Shannon Bream</c:v>
                </c:pt>
                <c:pt idx="312">
                  <c:v>David Kessler</c:v>
                </c:pt>
                <c:pt idx="313">
                  <c:v>Blue Star Coloring</c:v>
                </c:pt>
                <c:pt idx="314">
                  <c:v>Tony Robbins</c:v>
                </c:pt>
                <c:pt idx="315">
                  <c:v>John Bolton</c:v>
                </c:pt>
                <c:pt idx="316">
                  <c:v>Elton John</c:v>
                </c:pt>
                <c:pt idx="317">
                  <c:v>David Grann</c:v>
                </c:pt>
                <c:pt idx="318">
                  <c:v>V. E. Schwab</c:v>
                </c:pt>
                <c:pt idx="319">
                  <c:v>Diane Sanfilippo</c:v>
                </c:pt>
                <c:pt idx="320">
                  <c:v>Michael Cohen</c:v>
                </c:pt>
                <c:pt idx="321">
                  <c:v>Michael Crichton</c:v>
                </c:pt>
                <c:pt idx="322">
                  <c:v>Eric Larson</c:v>
                </c:pt>
                <c:pt idx="323">
                  <c:v>Jocko Willink</c:v>
                </c:pt>
                <c:pt idx="324">
                  <c:v>Gregg Jarrett</c:v>
                </c:pt>
                <c:pt idx="325">
                  <c:v>Jennie Allen</c:v>
                </c:pt>
                <c:pt idx="326">
                  <c:v>Daniel G. Amen</c:v>
                </c:pt>
                <c:pt idx="327">
                  <c:v>Richard Powers</c:v>
                </c:pt>
                <c:pt idx="328">
                  <c:v>A. J. Finn</c:v>
                </c:pt>
                <c:pt idx="329">
                  <c:v>RH Disney</c:v>
                </c:pt>
                <c:pt idx="330">
                  <c:v>Gary J. Byrne</c:v>
                </c:pt>
                <c:pt idx="331">
                  <c:v>Jason Fried</c:v>
                </c:pt>
                <c:pt idx="332">
                  <c:v>Sharon Jones</c:v>
                </c:pt>
                <c:pt idx="333">
                  <c:v>Pretty Simple Press</c:v>
                </c:pt>
                <c:pt idx="334">
                  <c:v>Modern Kid Press</c:v>
                </c:pt>
                <c:pt idx="335">
                  <c:v>Edward M. Kennedy</c:v>
                </c:pt>
                <c:pt idx="336">
                  <c:v>Paper Peony Press</c:v>
                </c:pt>
                <c:pt idx="337">
                  <c:v>Mark Hyman M.D.</c:v>
                </c:pt>
                <c:pt idx="338">
                  <c:v>Sam McBratney</c:v>
                </c:pt>
                <c:pt idx="339">
                  <c:v>Geneen Roth</c:v>
                </c:pt>
                <c:pt idx="340">
                  <c:v>Keith Richards</c:v>
                </c:pt>
                <c:pt idx="341">
                  <c:v>Malala Yousafzai</c:v>
                </c:pt>
                <c:pt idx="342">
                  <c:v>Steve Doocy</c:v>
                </c:pt>
                <c:pt idx="343">
                  <c:v>Angela Duckworth</c:v>
                </c:pt>
                <c:pt idx="344">
                  <c:v>Joshua Foer</c:v>
                </c:pt>
                <c:pt idx="345">
                  <c:v>Sanjay Gupta M.D.</c:v>
                </c:pt>
                <c:pt idx="346">
                  <c:v>Colson Whitehead</c:v>
                </c:pt>
                <c:pt idx="347">
                  <c:v>The Staff of The Late Show with Stephen Colbert</c:v>
                </c:pt>
                <c:pt idx="348">
                  <c:v>J. D. Salinger</c:v>
                </c:pt>
                <c:pt idx="349">
                  <c:v>Herve Tullet</c:v>
                </c:pt>
                <c:pt idx="350">
                  <c:v>Sean Hannity</c:v>
                </c:pt>
                <c:pt idx="351">
                  <c:v>Dr Dr Michael Mosley</c:v>
                </c:pt>
                <c:pt idx="352">
                  <c:v>Matt Haig</c:v>
                </c:pt>
                <c:pt idx="353">
                  <c:v>Maurice Sendak</c:v>
                </c:pt>
                <c:pt idx="354">
                  <c:v>Joe Torre</c:v>
                </c:pt>
                <c:pt idx="355">
                  <c:v>Phil Robertson</c:v>
                </c:pt>
                <c:pt idx="356">
                  <c:v>Laura Dave</c:v>
                </c:pt>
                <c:pt idx="357">
                  <c:v>Jacqueline Kennedy</c:v>
                </c:pt>
                <c:pt idx="358">
                  <c:v>Brian Selznick</c:v>
                </c:pt>
                <c:pt idx="359">
                  <c:v>Anne Lamott</c:v>
                </c:pt>
                <c:pt idx="360">
                  <c:v>Crispin Boyer</c:v>
                </c:pt>
                <c:pt idx="361">
                  <c:v>Al Franken</c:v>
                </c:pt>
                <c:pt idx="362">
                  <c:v>Guinness World Records</c:v>
                </c:pt>
                <c:pt idx="363">
                  <c:v>Mary L. Trump Ph.D.</c:v>
                </c:pt>
                <c:pt idx="364">
                  <c:v>David Sedaris</c:v>
                </c:pt>
                <c:pt idx="365">
                  <c:v>Michael Todd</c:v>
                </c:pt>
                <c:pt idx="366">
                  <c:v>Brené Brown</c:v>
                </c:pt>
                <c:pt idx="367">
                  <c:v>Jon Stewart</c:v>
                </c:pt>
                <c:pt idx="368">
                  <c:v>Ali Maffucci</c:v>
                </c:pt>
                <c:pt idx="369">
                  <c:v>Simon Sinek</c:v>
                </c:pt>
                <c:pt idx="370">
                  <c:v>Sue Grafton</c:v>
                </c:pt>
                <c:pt idx="371">
                  <c:v>Paul Kalanithi</c:v>
                </c:pt>
                <c:pt idx="372">
                  <c:v>Jeanine Cummins</c:v>
                </c:pt>
                <c:pt idx="373">
                  <c:v>Stephen Chbosky</c:v>
                </c:pt>
                <c:pt idx="374">
                  <c:v>Lisa Wingate</c:v>
                </c:pt>
                <c:pt idx="375">
                  <c:v>Laura Bush</c:v>
                </c:pt>
                <c:pt idx="376">
                  <c:v>Tucker Carlson</c:v>
                </c:pt>
                <c:pt idx="377">
                  <c:v>Khaled Hosseini</c:v>
                </c:pt>
                <c:pt idx="378">
                  <c:v>Allie Brosh</c:v>
                </c:pt>
                <c:pt idx="379">
                  <c:v>Andrea Beaty</c:v>
                </c:pt>
                <c:pt idx="380">
                  <c:v>Chip Gaines</c:v>
                </c:pt>
                <c:pt idx="381">
                  <c:v>Frank Herbert</c:v>
                </c:pt>
                <c:pt idx="382">
                  <c:v>Stacy Schiff</c:v>
                </c:pt>
                <c:pt idx="383">
                  <c:v>Laurence J. Kotlikoff</c:v>
                </c:pt>
                <c:pt idx="384">
                  <c:v>David Mitchell</c:v>
                </c:pt>
                <c:pt idx="385">
                  <c:v>Ian Morgan Cron</c:v>
                </c:pt>
                <c:pt idx="386">
                  <c:v>Carole P. Roman</c:v>
                </c:pt>
                <c:pt idx="387">
                  <c:v>William Golding</c:v>
                </c:pt>
                <c:pt idx="388">
                  <c:v>National Kids</c:v>
                </c:pt>
                <c:pt idx="389">
                  <c:v>Tish Rabe</c:v>
                </c:pt>
                <c:pt idx="390">
                  <c:v>Angie Grace</c:v>
                </c:pt>
                <c:pt idx="391">
                  <c:v>Jeffrey Eisner</c:v>
                </c:pt>
                <c:pt idx="392">
                  <c:v>Priscilla Shirer</c:v>
                </c:pt>
                <c:pt idx="393">
                  <c:v>Charles Krauthammer</c:v>
                </c:pt>
                <c:pt idx="394">
                  <c:v>Katherine Applegate</c:v>
                </c:pt>
                <c:pt idx="395">
                  <c:v>Stephen Kendrick</c:v>
                </c:pt>
                <c:pt idx="396">
                  <c:v>Christina Baker Kline</c:v>
                </c:pt>
                <c:pt idx="397">
                  <c:v>Robert Greene</c:v>
                </c:pt>
                <c:pt idx="398">
                  <c:v>Jennifer Egan</c:v>
                </c:pt>
                <c:pt idx="399">
                  <c:v>Barbara Kingsolver</c:v>
                </c:pt>
                <c:pt idx="400">
                  <c:v>Ijeoma Oluo</c:v>
                </c:pt>
                <c:pt idx="401">
                  <c:v>Bob Goff</c:v>
                </c:pt>
                <c:pt idx="402">
                  <c:v>Sara Gruen</c:v>
                </c:pt>
                <c:pt idx="403">
                  <c:v>Nora Roberts</c:v>
                </c:pt>
                <c:pt idx="404">
                  <c:v>Andrew Kipple</c:v>
                </c:pt>
                <c:pt idx="405">
                  <c:v>Nicholas D. Kristof</c:v>
                </c:pt>
                <c:pt idx="406">
                  <c:v>Lifetime Television,</c:v>
                </c:pt>
                <c:pt idx="407">
                  <c:v>Jenson William</c:v>
                </c:pt>
                <c:pt idx="408">
                  <c:v>Daniel H. Pink</c:v>
                </c:pt>
                <c:pt idx="409">
                  <c:v>Aravind Adiga</c:v>
                </c:pt>
                <c:pt idx="410">
                  <c:v>ACT</c:v>
                </c:pt>
                <c:pt idx="411">
                  <c:v>Suzanne Lang</c:v>
                </c:pt>
                <c:pt idx="412">
                  <c:v>Ben Carson  M.D.</c:v>
                </c:pt>
                <c:pt idx="413">
                  <c:v>Emma Donoghue</c:v>
                </c:pt>
                <c:pt idx="414">
                  <c:v>Angie Thomas</c:v>
                </c:pt>
                <c:pt idx="415">
                  <c:v>Jen Hatmaker</c:v>
                </c:pt>
                <c:pt idx="416">
                  <c:v>Chelsea Clinton</c:v>
                </c:pt>
                <c:pt idx="417">
                  <c:v>Hoda Kotb</c:v>
                </c:pt>
                <c:pt idx="418">
                  <c:v>Madeline Miller</c:v>
                </c:pt>
                <c:pt idx="419">
                  <c:v>Tina Fey</c:v>
                </c:pt>
                <c:pt idx="420">
                  <c:v>Chris Cleave</c:v>
                </c:pt>
                <c:pt idx="421">
                  <c:v>Martha Hall Kelly</c:v>
                </c:pt>
                <c:pt idx="422">
                  <c:v>Eric Hill</c:v>
                </c:pt>
                <c:pt idx="423">
                  <c:v>Sarah Thomson</c:v>
                </c:pt>
                <c:pt idx="424">
                  <c:v>Sarah Palin</c:v>
                </c:pt>
                <c:pt idx="425">
                  <c:v>Audrey Niffenegger</c:v>
                </c:pt>
                <c:pt idx="426">
                  <c:v>Darlene Schacht</c:v>
                </c:pt>
                <c:pt idx="427">
                  <c:v>Valentina Harper</c:v>
                </c:pt>
                <c:pt idx="428">
                  <c:v>John Steinbeck</c:v>
                </c:pt>
                <c:pt idx="429">
                  <c:v>Hillary Rodham Clinton</c:v>
                </c:pt>
                <c:pt idx="430">
                  <c:v>Gayle Forman</c:v>
                </c:pt>
                <c:pt idx="431">
                  <c:v>Emily Henry</c:v>
                </c:pt>
                <c:pt idx="432">
                  <c:v>Sasha O'Hara</c:v>
                </c:pt>
                <c:pt idx="433">
                  <c:v>Karen Katz</c:v>
                </c:pt>
                <c:pt idx="434">
                  <c:v>Shannon Roberts</c:v>
                </c:pt>
                <c:pt idx="435">
                  <c:v>Liane Moriarty</c:v>
                </c:pt>
                <c:pt idx="436">
                  <c:v>Kaplan</c:v>
                </c:pt>
                <c:pt idx="437">
                  <c:v>Jillian Michaels</c:v>
                </c:pt>
                <c:pt idx="438">
                  <c:v>Jane Austen</c:v>
                </c:pt>
                <c:pt idx="439">
                  <c:v>Chelsea Handler</c:v>
                </c:pt>
                <c:pt idx="440">
                  <c:v>The Washington Post</c:v>
                </c:pt>
                <c:pt idx="441">
                  <c:v>Edward Klein</c:v>
                </c:pt>
                <c:pt idx="442">
                  <c:v>Megan Logan MSW  LCSW</c:v>
                </c:pt>
                <c:pt idx="443">
                  <c:v>James Dashner</c:v>
                </c:pt>
                <c:pt idx="444">
                  <c:v>Heather Morris</c:v>
                </c:pt>
                <c:pt idx="445">
                  <c:v>(blank)</c:v>
                </c:pt>
                <c:pt idx="446">
                  <c:v>Running Press </c:v>
                </c:pt>
                <c:pt idx="447">
                  <c:v>Taylor Jenkins Reid</c:v>
                </c:pt>
                <c:pt idx="448">
                  <c:v>Mary C. Neal</c:v>
                </c:pt>
                <c:pt idx="449">
                  <c:v>Michael Wolff</c:v>
                </c:pt>
                <c:pt idx="450">
                  <c:v>Nathan W. Pyle</c:v>
                </c:pt>
                <c:pt idx="451">
                  <c:v>Nick J. Tate</c:v>
                </c:pt>
                <c:pt idx="452">
                  <c:v>Muriel Barbery</c:v>
                </c:pt>
                <c:pt idx="453">
                  <c:v>Michelle Malkin</c:v>
                </c:pt>
                <c:pt idx="454">
                  <c:v>Anthony Bourdain</c:v>
                </c:pt>
                <c:pt idx="455">
                  <c:v>Crystal Chatterton</c:v>
                </c:pt>
                <c:pt idx="456">
                  <c:v>Karen Frazier</c:v>
                </c:pt>
                <c:pt idx="457">
                  <c:v>Adult Coloring Book Designs</c:v>
                </c:pt>
                <c:pt idx="458">
                  <c:v>Tim Tebow</c:v>
                </c:pt>
                <c:pt idx="459">
                  <c:v>Elizabeth Strout</c:v>
                </c:pt>
                <c:pt idx="460">
                  <c:v>Amy Shields</c:v>
                </c:pt>
                <c:pt idx="461">
                  <c:v>Amelia Hepworth</c:v>
                </c:pt>
                <c:pt idx="462">
                  <c:v>Rachel Maddow</c:v>
                </c:pt>
                <c:pt idx="463">
                  <c:v>Colum McCann</c:v>
                </c:pt>
                <c:pt idx="464">
                  <c:v>Nicola Yoon</c:v>
                </c:pt>
                <c:pt idx="465">
                  <c:v>Madeleine L'Engle</c:v>
                </c:pt>
                <c:pt idx="466">
                  <c:v>Jay Asher</c:v>
                </c:pt>
                <c:pt idx="467">
                  <c:v>Adam Silvera</c:v>
                </c:pt>
                <c:pt idx="468">
                  <c:v>Gail Honeyman</c:v>
                </c:pt>
                <c:pt idx="469">
                  <c:v>Si Robertson</c:v>
                </c:pt>
                <c:pt idx="470">
                  <c:v>Dr. Robin DiAngelo</c:v>
                </c:pt>
                <c:pt idx="471">
                  <c:v>Crystal Radke</c:v>
                </c:pt>
                <c:pt idx="472">
                  <c:v>Thaneeya McArdle</c:v>
                </c:pt>
                <c:pt idx="473">
                  <c:v>Golden Books</c:v>
                </c:pt>
                <c:pt idx="474">
                  <c:v>Adam Gasiewski</c:v>
                </c:pt>
                <c:pt idx="475">
                  <c:v>John Heilemann</c:v>
                </c:pt>
                <c:pt idx="476">
                  <c:v>Kevin Kwan</c:v>
                </c:pt>
                <c:pt idx="477">
                  <c:v>Bryan Stevenson</c:v>
                </c:pt>
                <c:pt idx="478">
                  <c:v>Doctor Joseph Mercola</c:v>
                </c:pt>
                <c:pt idx="479">
                  <c:v>Eckhart Tolle</c:v>
                </c:pt>
                <c:pt idx="480">
                  <c:v>Napoleon Hill</c:v>
                </c:pt>
                <c:pt idx="481">
                  <c:v>Ph.D., Katie Stokes, M.Ed.,</c:v>
                </c:pt>
                <c:pt idx="482">
                  <c:v>The Oatmeal</c:v>
                </c:pt>
                <c:pt idx="483">
                  <c:v>Marilyn Sadler</c:v>
                </c:pt>
                <c:pt idx="484">
                  <c:v>Brianna Caplan Sayres</c:v>
                </c:pt>
                <c:pt idx="485">
                  <c:v>Crazy Corey</c:v>
                </c:pt>
                <c:pt idx="486">
                  <c:v>Linda Sue Park</c:v>
                </c:pt>
                <c:pt idx="487">
                  <c:v>Timothy Snyder</c:v>
                </c:pt>
                <c:pt idx="488">
                  <c:v>James Comey</c:v>
                </c:pt>
                <c:pt idx="489">
                  <c:v>E. Lockhart</c:v>
                </c:pt>
                <c:pt idx="490">
                  <c:v>Brighter Child</c:v>
                </c:pt>
                <c:pt idx="491">
                  <c:v>Raina Telgemeier</c:v>
                </c:pt>
                <c:pt idx="492">
                  <c:v>Zack Zombie</c:v>
                </c:pt>
                <c:pt idx="493">
                  <c:v>DK Publishing</c:v>
                </c:pt>
                <c:pt idx="494">
                  <c:v>Marty Noble</c:v>
                </c:pt>
                <c:pt idx="495">
                  <c:v>Silly Bear</c:v>
                </c:pt>
                <c:pt idx="496">
                  <c:v>Anna Dewdney</c:v>
                </c:pt>
                <c:pt idx="497">
                  <c:v>Melissa Lagonegro</c:v>
                </c:pt>
                <c:pt idx="498">
                  <c:v>Lilt Kids Coloring Books</c:v>
                </c:pt>
                <c:pt idx="499">
                  <c:v>Tanya Emelyanova</c:v>
                </c:pt>
                <c:pt idx="500">
                  <c:v>Alberta Hutchinson</c:v>
                </c:pt>
                <c:pt idx="501">
                  <c:v>Frank Berrios</c:v>
                </c:pt>
                <c:pt idx="502">
                  <c:v>Scholastic Teacher Resources</c:v>
                </c:pt>
                <c:pt idx="503">
                  <c:v>Delegates of the Constitutional Convention</c:v>
                </c:pt>
              </c:strCache>
            </c:strRef>
          </c:cat>
          <c:val>
            <c:numRef>
              <c:f>'Q6'!$C$4:$C$508</c:f>
              <c:numCache>
                <c:formatCode>General</c:formatCode>
                <c:ptCount val="504"/>
                <c:pt idx="0">
                  <c:v>14.100000000000001</c:v>
                </c:pt>
                <c:pt idx="1">
                  <c:v>48.699999999999996</c:v>
                </c:pt>
                <c:pt idx="2">
                  <c:v>59.099999999999994</c:v>
                </c:pt>
                <c:pt idx="3">
                  <c:v>79.800000000000011</c:v>
                </c:pt>
                <c:pt idx="4">
                  <c:v>95.8</c:v>
                </c:pt>
                <c:pt idx="5">
                  <c:v>34.299999999999997</c:v>
                </c:pt>
                <c:pt idx="6">
                  <c:v>52.100000000000009</c:v>
                </c:pt>
                <c:pt idx="7">
                  <c:v>65.700000000000017</c:v>
                </c:pt>
                <c:pt idx="8">
                  <c:v>47</c:v>
                </c:pt>
                <c:pt idx="9">
                  <c:v>81.7</c:v>
                </c:pt>
                <c:pt idx="10">
                  <c:v>51.70000000000001</c:v>
                </c:pt>
                <c:pt idx="11">
                  <c:v>46.500000000000007</c:v>
                </c:pt>
                <c:pt idx="12">
                  <c:v>61.699999999999982</c:v>
                </c:pt>
                <c:pt idx="13">
                  <c:v>54.800000000000011</c:v>
                </c:pt>
                <c:pt idx="14">
                  <c:v>36.800000000000004</c:v>
                </c:pt>
                <c:pt idx="15">
                  <c:v>13.799999999999999</c:v>
                </c:pt>
                <c:pt idx="16">
                  <c:v>32.400000000000006</c:v>
                </c:pt>
                <c:pt idx="17">
                  <c:v>23.2</c:v>
                </c:pt>
                <c:pt idx="18">
                  <c:v>29.4</c:v>
                </c:pt>
                <c:pt idx="19">
                  <c:v>36.6</c:v>
                </c:pt>
                <c:pt idx="20">
                  <c:v>43.199999999999996</c:v>
                </c:pt>
                <c:pt idx="21">
                  <c:v>39.700000000000003</c:v>
                </c:pt>
                <c:pt idx="22">
                  <c:v>31.099999999999998</c:v>
                </c:pt>
                <c:pt idx="23">
                  <c:v>63.599999999999994</c:v>
                </c:pt>
                <c:pt idx="24">
                  <c:v>31.7</c:v>
                </c:pt>
                <c:pt idx="25">
                  <c:v>28.5</c:v>
                </c:pt>
                <c:pt idx="26">
                  <c:v>42.099999999999994</c:v>
                </c:pt>
                <c:pt idx="27">
                  <c:v>37.499999999999993</c:v>
                </c:pt>
                <c:pt idx="28">
                  <c:v>31.6</c:v>
                </c:pt>
                <c:pt idx="29">
                  <c:v>28.9</c:v>
                </c:pt>
                <c:pt idx="30">
                  <c:v>18.399999999999999</c:v>
                </c:pt>
                <c:pt idx="31">
                  <c:v>33.6</c:v>
                </c:pt>
                <c:pt idx="32">
                  <c:v>23.099999999999998</c:v>
                </c:pt>
                <c:pt idx="33">
                  <c:v>33.6</c:v>
                </c:pt>
                <c:pt idx="34">
                  <c:v>37</c:v>
                </c:pt>
                <c:pt idx="35">
                  <c:v>52.1</c:v>
                </c:pt>
                <c:pt idx="36">
                  <c:v>42.300000000000004</c:v>
                </c:pt>
                <c:pt idx="37">
                  <c:v>27</c:v>
                </c:pt>
                <c:pt idx="38">
                  <c:v>23.7</c:v>
                </c:pt>
                <c:pt idx="39">
                  <c:v>53.899999999999991</c:v>
                </c:pt>
                <c:pt idx="40">
                  <c:v>41.4</c:v>
                </c:pt>
                <c:pt idx="41">
                  <c:v>9.5</c:v>
                </c:pt>
                <c:pt idx="42">
                  <c:v>23</c:v>
                </c:pt>
                <c:pt idx="43">
                  <c:v>19.2</c:v>
                </c:pt>
                <c:pt idx="44">
                  <c:v>47.000000000000007</c:v>
                </c:pt>
                <c:pt idx="45">
                  <c:v>23.4</c:v>
                </c:pt>
                <c:pt idx="46">
                  <c:v>4.2</c:v>
                </c:pt>
                <c:pt idx="47">
                  <c:v>13.200000000000001</c:v>
                </c:pt>
                <c:pt idx="48">
                  <c:v>23</c:v>
                </c:pt>
                <c:pt idx="49">
                  <c:v>14.100000000000001</c:v>
                </c:pt>
                <c:pt idx="50">
                  <c:v>23</c:v>
                </c:pt>
                <c:pt idx="51">
                  <c:v>23</c:v>
                </c:pt>
                <c:pt idx="52">
                  <c:v>13.5</c:v>
                </c:pt>
                <c:pt idx="53">
                  <c:v>33.6</c:v>
                </c:pt>
                <c:pt idx="54">
                  <c:v>33.6</c:v>
                </c:pt>
                <c:pt idx="55">
                  <c:v>18.8</c:v>
                </c:pt>
                <c:pt idx="56">
                  <c:v>19.399999999999999</c:v>
                </c:pt>
                <c:pt idx="57">
                  <c:v>19.600000000000001</c:v>
                </c:pt>
                <c:pt idx="58">
                  <c:v>8.6</c:v>
                </c:pt>
                <c:pt idx="59">
                  <c:v>24</c:v>
                </c:pt>
                <c:pt idx="60">
                  <c:v>40.5</c:v>
                </c:pt>
                <c:pt idx="61">
                  <c:v>18</c:v>
                </c:pt>
                <c:pt idx="62">
                  <c:v>18.8</c:v>
                </c:pt>
                <c:pt idx="63">
                  <c:v>24</c:v>
                </c:pt>
                <c:pt idx="64">
                  <c:v>39.199999999999996</c:v>
                </c:pt>
                <c:pt idx="65">
                  <c:v>18.5</c:v>
                </c:pt>
                <c:pt idx="66">
                  <c:v>9.6</c:v>
                </c:pt>
                <c:pt idx="67">
                  <c:v>13.799999999999999</c:v>
                </c:pt>
                <c:pt idx="68">
                  <c:v>9.8000000000000007</c:v>
                </c:pt>
                <c:pt idx="69">
                  <c:v>58.79999999999999</c:v>
                </c:pt>
                <c:pt idx="70">
                  <c:v>14.399999999999999</c:v>
                </c:pt>
                <c:pt idx="71">
                  <c:v>13.6</c:v>
                </c:pt>
                <c:pt idx="72">
                  <c:v>28.8</c:v>
                </c:pt>
                <c:pt idx="73">
                  <c:v>18.8</c:v>
                </c:pt>
                <c:pt idx="74">
                  <c:v>19.3</c:v>
                </c:pt>
                <c:pt idx="75">
                  <c:v>13.7</c:v>
                </c:pt>
                <c:pt idx="76">
                  <c:v>14</c:v>
                </c:pt>
                <c:pt idx="77">
                  <c:v>8.8999999999999986</c:v>
                </c:pt>
                <c:pt idx="78">
                  <c:v>29.4</c:v>
                </c:pt>
                <c:pt idx="79">
                  <c:v>18.8</c:v>
                </c:pt>
                <c:pt idx="80">
                  <c:v>24.099999999999998</c:v>
                </c:pt>
                <c:pt idx="81">
                  <c:v>14.500000000000002</c:v>
                </c:pt>
                <c:pt idx="82">
                  <c:v>13.799999999999999</c:v>
                </c:pt>
                <c:pt idx="83">
                  <c:v>14.399999999999999</c:v>
                </c:pt>
                <c:pt idx="84">
                  <c:v>9.1999999999999993</c:v>
                </c:pt>
                <c:pt idx="85">
                  <c:v>27.6</c:v>
                </c:pt>
                <c:pt idx="86">
                  <c:v>14.399999999999999</c:v>
                </c:pt>
                <c:pt idx="87">
                  <c:v>14</c:v>
                </c:pt>
                <c:pt idx="88">
                  <c:v>13.799999999999999</c:v>
                </c:pt>
                <c:pt idx="89">
                  <c:v>33.6</c:v>
                </c:pt>
                <c:pt idx="90">
                  <c:v>13.200000000000001</c:v>
                </c:pt>
                <c:pt idx="91">
                  <c:v>45.6</c:v>
                </c:pt>
                <c:pt idx="92">
                  <c:v>13.5</c:v>
                </c:pt>
                <c:pt idx="93">
                  <c:v>13.200000000000001</c:v>
                </c:pt>
                <c:pt idx="94">
                  <c:v>24</c:v>
                </c:pt>
                <c:pt idx="95">
                  <c:v>18.8</c:v>
                </c:pt>
                <c:pt idx="96">
                  <c:v>9.5</c:v>
                </c:pt>
                <c:pt idx="97">
                  <c:v>14.100000000000001</c:v>
                </c:pt>
                <c:pt idx="98">
                  <c:v>13.5</c:v>
                </c:pt>
                <c:pt idx="99">
                  <c:v>13.799999999999999</c:v>
                </c:pt>
                <c:pt idx="100">
                  <c:v>12.299999999999999</c:v>
                </c:pt>
                <c:pt idx="101">
                  <c:v>19.2</c:v>
                </c:pt>
                <c:pt idx="102">
                  <c:v>4.7</c:v>
                </c:pt>
                <c:pt idx="103">
                  <c:v>18.8</c:v>
                </c:pt>
                <c:pt idx="104">
                  <c:v>13.5</c:v>
                </c:pt>
                <c:pt idx="105">
                  <c:v>28.2</c:v>
                </c:pt>
                <c:pt idx="106">
                  <c:v>44.099999999999994</c:v>
                </c:pt>
                <c:pt idx="107">
                  <c:v>8</c:v>
                </c:pt>
                <c:pt idx="108">
                  <c:v>4.7</c:v>
                </c:pt>
                <c:pt idx="109">
                  <c:v>44.099999999999994</c:v>
                </c:pt>
                <c:pt idx="110">
                  <c:v>9.4</c:v>
                </c:pt>
                <c:pt idx="111">
                  <c:v>13.4</c:v>
                </c:pt>
                <c:pt idx="112">
                  <c:v>14.700000000000001</c:v>
                </c:pt>
                <c:pt idx="113">
                  <c:v>18.299999999999997</c:v>
                </c:pt>
                <c:pt idx="114">
                  <c:v>14.100000000000001</c:v>
                </c:pt>
                <c:pt idx="115">
                  <c:v>23</c:v>
                </c:pt>
                <c:pt idx="116">
                  <c:v>14.100000000000001</c:v>
                </c:pt>
                <c:pt idx="117">
                  <c:v>28.2</c:v>
                </c:pt>
                <c:pt idx="118">
                  <c:v>22.5</c:v>
                </c:pt>
                <c:pt idx="119">
                  <c:v>14.2</c:v>
                </c:pt>
                <c:pt idx="120">
                  <c:v>19.600000000000001</c:v>
                </c:pt>
                <c:pt idx="121">
                  <c:v>18.299999999999997</c:v>
                </c:pt>
                <c:pt idx="122">
                  <c:v>14.100000000000001</c:v>
                </c:pt>
                <c:pt idx="123">
                  <c:v>23.7</c:v>
                </c:pt>
                <c:pt idx="124">
                  <c:v>4.4000000000000004</c:v>
                </c:pt>
                <c:pt idx="125">
                  <c:v>13.000000000000002</c:v>
                </c:pt>
                <c:pt idx="126">
                  <c:v>14.100000000000001</c:v>
                </c:pt>
                <c:pt idx="127">
                  <c:v>18.8</c:v>
                </c:pt>
                <c:pt idx="128">
                  <c:v>13.5</c:v>
                </c:pt>
                <c:pt idx="129">
                  <c:v>9.4</c:v>
                </c:pt>
                <c:pt idx="130">
                  <c:v>14</c:v>
                </c:pt>
                <c:pt idx="131">
                  <c:v>34.299999999999997</c:v>
                </c:pt>
                <c:pt idx="132">
                  <c:v>19.600000000000001</c:v>
                </c:pt>
                <c:pt idx="133">
                  <c:v>13.799999999999999</c:v>
                </c:pt>
                <c:pt idx="134">
                  <c:v>14.399999999999999</c:v>
                </c:pt>
                <c:pt idx="135">
                  <c:v>14.399999999999999</c:v>
                </c:pt>
                <c:pt idx="136">
                  <c:v>14.100000000000001</c:v>
                </c:pt>
                <c:pt idx="137">
                  <c:v>33.1</c:v>
                </c:pt>
                <c:pt idx="138">
                  <c:v>4.7</c:v>
                </c:pt>
                <c:pt idx="139">
                  <c:v>4.0999999999999996</c:v>
                </c:pt>
                <c:pt idx="140">
                  <c:v>13.7</c:v>
                </c:pt>
                <c:pt idx="141">
                  <c:v>14.100000000000001</c:v>
                </c:pt>
                <c:pt idx="142">
                  <c:v>9.6999999999999993</c:v>
                </c:pt>
                <c:pt idx="143">
                  <c:v>9.3000000000000007</c:v>
                </c:pt>
                <c:pt idx="144">
                  <c:v>9.1999999999999993</c:v>
                </c:pt>
                <c:pt idx="145">
                  <c:v>4.8</c:v>
                </c:pt>
                <c:pt idx="146">
                  <c:v>9.1999999999999993</c:v>
                </c:pt>
                <c:pt idx="147">
                  <c:v>9.1999999999999993</c:v>
                </c:pt>
                <c:pt idx="148">
                  <c:v>8.6</c:v>
                </c:pt>
                <c:pt idx="149">
                  <c:v>18.8</c:v>
                </c:pt>
                <c:pt idx="150">
                  <c:v>13.799999999999999</c:v>
                </c:pt>
                <c:pt idx="151">
                  <c:v>14.399999999999999</c:v>
                </c:pt>
                <c:pt idx="152">
                  <c:v>9.1999999999999993</c:v>
                </c:pt>
                <c:pt idx="153">
                  <c:v>4.9000000000000004</c:v>
                </c:pt>
                <c:pt idx="154">
                  <c:v>9</c:v>
                </c:pt>
                <c:pt idx="155">
                  <c:v>9.1999999999999993</c:v>
                </c:pt>
                <c:pt idx="156">
                  <c:v>9.1999999999999993</c:v>
                </c:pt>
                <c:pt idx="157">
                  <c:v>14.6</c:v>
                </c:pt>
                <c:pt idx="158">
                  <c:v>9.1999999999999993</c:v>
                </c:pt>
                <c:pt idx="159">
                  <c:v>9.1</c:v>
                </c:pt>
                <c:pt idx="160">
                  <c:v>14.100000000000001</c:v>
                </c:pt>
                <c:pt idx="161">
                  <c:v>9.4</c:v>
                </c:pt>
                <c:pt idx="162">
                  <c:v>9.4</c:v>
                </c:pt>
                <c:pt idx="163">
                  <c:v>28.8</c:v>
                </c:pt>
                <c:pt idx="164">
                  <c:v>9.6</c:v>
                </c:pt>
                <c:pt idx="165">
                  <c:v>8.8000000000000007</c:v>
                </c:pt>
                <c:pt idx="166">
                  <c:v>9.1999999999999993</c:v>
                </c:pt>
                <c:pt idx="167">
                  <c:v>8</c:v>
                </c:pt>
                <c:pt idx="168">
                  <c:v>14.399999999999999</c:v>
                </c:pt>
                <c:pt idx="169">
                  <c:v>4.5999999999999996</c:v>
                </c:pt>
                <c:pt idx="170">
                  <c:v>9.5</c:v>
                </c:pt>
                <c:pt idx="171">
                  <c:v>9.6</c:v>
                </c:pt>
                <c:pt idx="172">
                  <c:v>9.6</c:v>
                </c:pt>
                <c:pt idx="173">
                  <c:v>9.1999999999999993</c:v>
                </c:pt>
                <c:pt idx="174">
                  <c:v>8.4</c:v>
                </c:pt>
                <c:pt idx="175">
                  <c:v>14.700000000000001</c:v>
                </c:pt>
                <c:pt idx="176">
                  <c:v>9.6</c:v>
                </c:pt>
                <c:pt idx="177">
                  <c:v>4.9000000000000004</c:v>
                </c:pt>
                <c:pt idx="178">
                  <c:v>9.3000000000000007</c:v>
                </c:pt>
                <c:pt idx="179">
                  <c:v>9.4</c:v>
                </c:pt>
                <c:pt idx="180">
                  <c:v>8.9</c:v>
                </c:pt>
                <c:pt idx="181">
                  <c:v>4.8</c:v>
                </c:pt>
                <c:pt idx="182">
                  <c:v>23.5</c:v>
                </c:pt>
                <c:pt idx="183">
                  <c:v>9.4</c:v>
                </c:pt>
                <c:pt idx="184">
                  <c:v>9.1999999999999993</c:v>
                </c:pt>
                <c:pt idx="185">
                  <c:v>9.4</c:v>
                </c:pt>
                <c:pt idx="186">
                  <c:v>13.200000000000001</c:v>
                </c:pt>
                <c:pt idx="187">
                  <c:v>23.9</c:v>
                </c:pt>
                <c:pt idx="188">
                  <c:v>9.4</c:v>
                </c:pt>
                <c:pt idx="189">
                  <c:v>4.8</c:v>
                </c:pt>
                <c:pt idx="190">
                  <c:v>9.6</c:v>
                </c:pt>
                <c:pt idx="191">
                  <c:v>9</c:v>
                </c:pt>
                <c:pt idx="192">
                  <c:v>9.4</c:v>
                </c:pt>
                <c:pt idx="193">
                  <c:v>9</c:v>
                </c:pt>
                <c:pt idx="194">
                  <c:v>8.8000000000000007</c:v>
                </c:pt>
                <c:pt idx="195">
                  <c:v>9.4</c:v>
                </c:pt>
                <c:pt idx="196">
                  <c:v>8.8000000000000007</c:v>
                </c:pt>
                <c:pt idx="197">
                  <c:v>4.9000000000000004</c:v>
                </c:pt>
                <c:pt idx="198">
                  <c:v>4.7</c:v>
                </c:pt>
                <c:pt idx="199">
                  <c:v>9</c:v>
                </c:pt>
                <c:pt idx="200">
                  <c:v>4.4000000000000004</c:v>
                </c:pt>
                <c:pt idx="201">
                  <c:v>8.8000000000000007</c:v>
                </c:pt>
                <c:pt idx="202">
                  <c:v>8.1999999999999993</c:v>
                </c:pt>
                <c:pt idx="203">
                  <c:v>9</c:v>
                </c:pt>
                <c:pt idx="204">
                  <c:v>9.1999999999999993</c:v>
                </c:pt>
                <c:pt idx="205">
                  <c:v>4.5999999999999996</c:v>
                </c:pt>
                <c:pt idx="206">
                  <c:v>9.5</c:v>
                </c:pt>
                <c:pt idx="207">
                  <c:v>14.399999999999999</c:v>
                </c:pt>
                <c:pt idx="208">
                  <c:v>8</c:v>
                </c:pt>
                <c:pt idx="209">
                  <c:v>8.8000000000000007</c:v>
                </c:pt>
                <c:pt idx="210">
                  <c:v>3.8</c:v>
                </c:pt>
                <c:pt idx="211">
                  <c:v>18.8</c:v>
                </c:pt>
                <c:pt idx="212">
                  <c:v>4.2</c:v>
                </c:pt>
                <c:pt idx="213">
                  <c:v>9</c:v>
                </c:pt>
                <c:pt idx="214">
                  <c:v>4.7</c:v>
                </c:pt>
                <c:pt idx="215">
                  <c:v>13.799999999999999</c:v>
                </c:pt>
                <c:pt idx="216">
                  <c:v>4.5999999999999996</c:v>
                </c:pt>
                <c:pt idx="217">
                  <c:v>4.5999999999999996</c:v>
                </c:pt>
                <c:pt idx="218">
                  <c:v>4.4000000000000004</c:v>
                </c:pt>
                <c:pt idx="219">
                  <c:v>4.4000000000000004</c:v>
                </c:pt>
                <c:pt idx="220">
                  <c:v>9.1999999999999993</c:v>
                </c:pt>
                <c:pt idx="221">
                  <c:v>4.5999999999999996</c:v>
                </c:pt>
                <c:pt idx="222">
                  <c:v>14.399999999999999</c:v>
                </c:pt>
                <c:pt idx="223">
                  <c:v>12.899999999999999</c:v>
                </c:pt>
                <c:pt idx="224">
                  <c:v>19.2</c:v>
                </c:pt>
                <c:pt idx="225">
                  <c:v>9.4</c:v>
                </c:pt>
                <c:pt idx="226">
                  <c:v>9.6</c:v>
                </c:pt>
                <c:pt idx="227">
                  <c:v>24</c:v>
                </c:pt>
                <c:pt idx="228">
                  <c:v>4.4000000000000004</c:v>
                </c:pt>
                <c:pt idx="229">
                  <c:v>4.8</c:v>
                </c:pt>
                <c:pt idx="230">
                  <c:v>4.5999999999999996</c:v>
                </c:pt>
                <c:pt idx="231">
                  <c:v>4.8</c:v>
                </c:pt>
                <c:pt idx="232">
                  <c:v>9</c:v>
                </c:pt>
                <c:pt idx="233">
                  <c:v>4.8</c:v>
                </c:pt>
                <c:pt idx="234">
                  <c:v>4.9000000000000004</c:v>
                </c:pt>
                <c:pt idx="235">
                  <c:v>4.7</c:v>
                </c:pt>
                <c:pt idx="236">
                  <c:v>9.4</c:v>
                </c:pt>
                <c:pt idx="237">
                  <c:v>18.8</c:v>
                </c:pt>
                <c:pt idx="238">
                  <c:v>19.600000000000001</c:v>
                </c:pt>
                <c:pt idx="239">
                  <c:v>13.9</c:v>
                </c:pt>
                <c:pt idx="240">
                  <c:v>9.4</c:v>
                </c:pt>
                <c:pt idx="241">
                  <c:v>9</c:v>
                </c:pt>
                <c:pt idx="242">
                  <c:v>4.8</c:v>
                </c:pt>
                <c:pt idx="243">
                  <c:v>4.8</c:v>
                </c:pt>
                <c:pt idx="244">
                  <c:v>4.5</c:v>
                </c:pt>
                <c:pt idx="245">
                  <c:v>4.7</c:v>
                </c:pt>
                <c:pt idx="246">
                  <c:v>9.1999999999999993</c:v>
                </c:pt>
                <c:pt idx="247">
                  <c:v>4.2</c:v>
                </c:pt>
                <c:pt idx="248">
                  <c:v>4.5999999999999996</c:v>
                </c:pt>
                <c:pt idx="249">
                  <c:v>9.4</c:v>
                </c:pt>
                <c:pt idx="250">
                  <c:v>9.4</c:v>
                </c:pt>
                <c:pt idx="251">
                  <c:v>9.3000000000000007</c:v>
                </c:pt>
                <c:pt idx="252">
                  <c:v>4.5</c:v>
                </c:pt>
                <c:pt idx="253">
                  <c:v>8.8000000000000007</c:v>
                </c:pt>
                <c:pt idx="254">
                  <c:v>4.5</c:v>
                </c:pt>
                <c:pt idx="255">
                  <c:v>9.4</c:v>
                </c:pt>
                <c:pt idx="256">
                  <c:v>4.5</c:v>
                </c:pt>
                <c:pt idx="257">
                  <c:v>4.7</c:v>
                </c:pt>
                <c:pt idx="258">
                  <c:v>4.5</c:v>
                </c:pt>
                <c:pt idx="259">
                  <c:v>4.8</c:v>
                </c:pt>
                <c:pt idx="260">
                  <c:v>9</c:v>
                </c:pt>
                <c:pt idx="261">
                  <c:v>13.799999999999999</c:v>
                </c:pt>
                <c:pt idx="262">
                  <c:v>4.9000000000000004</c:v>
                </c:pt>
                <c:pt idx="263">
                  <c:v>8.8000000000000007</c:v>
                </c:pt>
                <c:pt idx="264">
                  <c:v>4.7</c:v>
                </c:pt>
                <c:pt idx="265">
                  <c:v>4.5999999999999996</c:v>
                </c:pt>
                <c:pt idx="266">
                  <c:v>4.5999999999999996</c:v>
                </c:pt>
                <c:pt idx="267">
                  <c:v>4.5</c:v>
                </c:pt>
                <c:pt idx="268">
                  <c:v>8.8000000000000007</c:v>
                </c:pt>
                <c:pt idx="269">
                  <c:v>9</c:v>
                </c:pt>
                <c:pt idx="270">
                  <c:v>4.5999999999999996</c:v>
                </c:pt>
                <c:pt idx="271">
                  <c:v>4.7</c:v>
                </c:pt>
                <c:pt idx="272">
                  <c:v>4.7</c:v>
                </c:pt>
                <c:pt idx="273">
                  <c:v>4.7</c:v>
                </c:pt>
                <c:pt idx="274">
                  <c:v>4.9000000000000004</c:v>
                </c:pt>
                <c:pt idx="275">
                  <c:v>9</c:v>
                </c:pt>
                <c:pt idx="276">
                  <c:v>4.5999999999999996</c:v>
                </c:pt>
                <c:pt idx="277">
                  <c:v>4.5999999999999996</c:v>
                </c:pt>
                <c:pt idx="278">
                  <c:v>4.5999999999999996</c:v>
                </c:pt>
                <c:pt idx="279">
                  <c:v>4.5999999999999996</c:v>
                </c:pt>
                <c:pt idx="280">
                  <c:v>14.2</c:v>
                </c:pt>
                <c:pt idx="281">
                  <c:v>4.8</c:v>
                </c:pt>
                <c:pt idx="282">
                  <c:v>4.2</c:v>
                </c:pt>
                <c:pt idx="283">
                  <c:v>4.8</c:v>
                </c:pt>
                <c:pt idx="284">
                  <c:v>4.4000000000000004</c:v>
                </c:pt>
                <c:pt idx="285">
                  <c:v>4.8</c:v>
                </c:pt>
                <c:pt idx="286">
                  <c:v>4.7</c:v>
                </c:pt>
                <c:pt idx="287">
                  <c:v>4.5999999999999996</c:v>
                </c:pt>
                <c:pt idx="288">
                  <c:v>9</c:v>
                </c:pt>
                <c:pt idx="289">
                  <c:v>4.7</c:v>
                </c:pt>
                <c:pt idx="290">
                  <c:v>4.9000000000000004</c:v>
                </c:pt>
                <c:pt idx="291">
                  <c:v>4.3</c:v>
                </c:pt>
                <c:pt idx="292">
                  <c:v>4.8</c:v>
                </c:pt>
                <c:pt idx="293">
                  <c:v>4.5</c:v>
                </c:pt>
                <c:pt idx="294">
                  <c:v>4.4000000000000004</c:v>
                </c:pt>
                <c:pt idx="295">
                  <c:v>4.3</c:v>
                </c:pt>
                <c:pt idx="296">
                  <c:v>9.4</c:v>
                </c:pt>
                <c:pt idx="297">
                  <c:v>4.0999999999999996</c:v>
                </c:pt>
                <c:pt idx="298">
                  <c:v>19.2</c:v>
                </c:pt>
                <c:pt idx="299">
                  <c:v>4.5</c:v>
                </c:pt>
                <c:pt idx="300">
                  <c:v>14.399999999999999</c:v>
                </c:pt>
                <c:pt idx="301">
                  <c:v>4.3</c:v>
                </c:pt>
                <c:pt idx="302">
                  <c:v>4.7</c:v>
                </c:pt>
                <c:pt idx="303">
                  <c:v>4.7</c:v>
                </c:pt>
                <c:pt idx="304">
                  <c:v>4.7</c:v>
                </c:pt>
                <c:pt idx="305">
                  <c:v>9.4</c:v>
                </c:pt>
                <c:pt idx="306">
                  <c:v>4.7</c:v>
                </c:pt>
                <c:pt idx="307">
                  <c:v>4.9000000000000004</c:v>
                </c:pt>
                <c:pt idx="308">
                  <c:v>4.7</c:v>
                </c:pt>
                <c:pt idx="309">
                  <c:v>4.7</c:v>
                </c:pt>
                <c:pt idx="310">
                  <c:v>4.7</c:v>
                </c:pt>
                <c:pt idx="311">
                  <c:v>4.8</c:v>
                </c:pt>
                <c:pt idx="312">
                  <c:v>4.3</c:v>
                </c:pt>
                <c:pt idx="313">
                  <c:v>9.1</c:v>
                </c:pt>
                <c:pt idx="314">
                  <c:v>4.5999999999999996</c:v>
                </c:pt>
                <c:pt idx="315">
                  <c:v>4.3</c:v>
                </c:pt>
                <c:pt idx="316">
                  <c:v>4.8</c:v>
                </c:pt>
                <c:pt idx="317">
                  <c:v>4.5999999999999996</c:v>
                </c:pt>
                <c:pt idx="318">
                  <c:v>4.5</c:v>
                </c:pt>
                <c:pt idx="319">
                  <c:v>4.5999999999999996</c:v>
                </c:pt>
                <c:pt idx="320">
                  <c:v>4.5999999999999996</c:v>
                </c:pt>
                <c:pt idx="321">
                  <c:v>4.3</c:v>
                </c:pt>
                <c:pt idx="322">
                  <c:v>4.5</c:v>
                </c:pt>
                <c:pt idx="323">
                  <c:v>4.8</c:v>
                </c:pt>
                <c:pt idx="324">
                  <c:v>4.8</c:v>
                </c:pt>
                <c:pt idx="325">
                  <c:v>4.7</c:v>
                </c:pt>
                <c:pt idx="326">
                  <c:v>4.5</c:v>
                </c:pt>
                <c:pt idx="327">
                  <c:v>4.4000000000000004</c:v>
                </c:pt>
                <c:pt idx="328">
                  <c:v>4.4000000000000004</c:v>
                </c:pt>
                <c:pt idx="329">
                  <c:v>9.3999999999999986</c:v>
                </c:pt>
                <c:pt idx="330">
                  <c:v>4.2</c:v>
                </c:pt>
                <c:pt idx="331">
                  <c:v>4.5</c:v>
                </c:pt>
                <c:pt idx="332">
                  <c:v>9.1999999999999993</c:v>
                </c:pt>
                <c:pt idx="333">
                  <c:v>9.1999999999999993</c:v>
                </c:pt>
                <c:pt idx="334">
                  <c:v>9.4</c:v>
                </c:pt>
                <c:pt idx="335">
                  <c:v>4.5</c:v>
                </c:pt>
                <c:pt idx="336">
                  <c:v>9</c:v>
                </c:pt>
                <c:pt idx="337">
                  <c:v>4.3</c:v>
                </c:pt>
                <c:pt idx="338">
                  <c:v>4.8</c:v>
                </c:pt>
                <c:pt idx="339">
                  <c:v>4.4000000000000004</c:v>
                </c:pt>
                <c:pt idx="340">
                  <c:v>4.5999999999999996</c:v>
                </c:pt>
                <c:pt idx="341">
                  <c:v>4.5999999999999996</c:v>
                </c:pt>
                <c:pt idx="342">
                  <c:v>4.5999999999999996</c:v>
                </c:pt>
                <c:pt idx="343">
                  <c:v>4.5999999999999996</c:v>
                </c:pt>
                <c:pt idx="344">
                  <c:v>4.5</c:v>
                </c:pt>
                <c:pt idx="345">
                  <c:v>4.7</c:v>
                </c:pt>
                <c:pt idx="346">
                  <c:v>4.5</c:v>
                </c:pt>
                <c:pt idx="347">
                  <c:v>4.5999999999999996</c:v>
                </c:pt>
                <c:pt idx="348">
                  <c:v>4.5</c:v>
                </c:pt>
                <c:pt idx="349">
                  <c:v>4.8</c:v>
                </c:pt>
                <c:pt idx="350">
                  <c:v>4.8</c:v>
                </c:pt>
                <c:pt idx="351">
                  <c:v>4.3</c:v>
                </c:pt>
                <c:pt idx="352">
                  <c:v>4.3</c:v>
                </c:pt>
                <c:pt idx="353">
                  <c:v>4.9000000000000004</c:v>
                </c:pt>
                <c:pt idx="354">
                  <c:v>4.5999999999999996</c:v>
                </c:pt>
                <c:pt idx="355">
                  <c:v>4.8</c:v>
                </c:pt>
                <c:pt idx="356">
                  <c:v>4.3</c:v>
                </c:pt>
                <c:pt idx="357">
                  <c:v>4.4000000000000004</c:v>
                </c:pt>
                <c:pt idx="358">
                  <c:v>4.8</c:v>
                </c:pt>
                <c:pt idx="359">
                  <c:v>4.5999999999999996</c:v>
                </c:pt>
                <c:pt idx="360">
                  <c:v>4.8</c:v>
                </c:pt>
                <c:pt idx="361">
                  <c:v>4.7</c:v>
                </c:pt>
                <c:pt idx="362">
                  <c:v>4.5999999999999996</c:v>
                </c:pt>
                <c:pt idx="363">
                  <c:v>4.5999999999999996</c:v>
                </c:pt>
                <c:pt idx="364">
                  <c:v>4.0999999999999996</c:v>
                </c:pt>
                <c:pt idx="365">
                  <c:v>4.8</c:v>
                </c:pt>
                <c:pt idx="366">
                  <c:v>4.8</c:v>
                </c:pt>
                <c:pt idx="367">
                  <c:v>4.5</c:v>
                </c:pt>
                <c:pt idx="368">
                  <c:v>4.4000000000000004</c:v>
                </c:pt>
                <c:pt idx="369">
                  <c:v>4.5999999999999996</c:v>
                </c:pt>
                <c:pt idx="370">
                  <c:v>4.5999999999999996</c:v>
                </c:pt>
                <c:pt idx="371">
                  <c:v>4.8</c:v>
                </c:pt>
                <c:pt idx="372">
                  <c:v>4.5999999999999996</c:v>
                </c:pt>
                <c:pt idx="373">
                  <c:v>4.7</c:v>
                </c:pt>
                <c:pt idx="374">
                  <c:v>4.7</c:v>
                </c:pt>
                <c:pt idx="375">
                  <c:v>4.5999999999999996</c:v>
                </c:pt>
                <c:pt idx="376">
                  <c:v>4.8</c:v>
                </c:pt>
                <c:pt idx="377">
                  <c:v>4.4000000000000004</c:v>
                </c:pt>
                <c:pt idx="378">
                  <c:v>4.7</c:v>
                </c:pt>
                <c:pt idx="379">
                  <c:v>4.9000000000000004</c:v>
                </c:pt>
                <c:pt idx="380">
                  <c:v>4.8</c:v>
                </c:pt>
                <c:pt idx="381">
                  <c:v>4.7</c:v>
                </c:pt>
                <c:pt idx="382">
                  <c:v>4.2</c:v>
                </c:pt>
                <c:pt idx="383">
                  <c:v>4.2</c:v>
                </c:pt>
                <c:pt idx="384">
                  <c:v>4.3</c:v>
                </c:pt>
                <c:pt idx="385">
                  <c:v>4.7</c:v>
                </c:pt>
                <c:pt idx="386">
                  <c:v>9.4</c:v>
                </c:pt>
                <c:pt idx="387">
                  <c:v>9.1999999999999993</c:v>
                </c:pt>
                <c:pt idx="388">
                  <c:v>4.8</c:v>
                </c:pt>
                <c:pt idx="389">
                  <c:v>9.6</c:v>
                </c:pt>
                <c:pt idx="390">
                  <c:v>4.5999999999999996</c:v>
                </c:pt>
                <c:pt idx="391">
                  <c:v>4.7</c:v>
                </c:pt>
                <c:pt idx="392">
                  <c:v>4.9000000000000004</c:v>
                </c:pt>
                <c:pt idx="393">
                  <c:v>4.7</c:v>
                </c:pt>
                <c:pt idx="394">
                  <c:v>4.8</c:v>
                </c:pt>
                <c:pt idx="395">
                  <c:v>4.8</c:v>
                </c:pt>
                <c:pt idx="396">
                  <c:v>4.5999999999999996</c:v>
                </c:pt>
                <c:pt idx="397">
                  <c:v>4.7</c:v>
                </c:pt>
                <c:pt idx="398">
                  <c:v>4</c:v>
                </c:pt>
                <c:pt idx="399">
                  <c:v>4.3</c:v>
                </c:pt>
                <c:pt idx="400">
                  <c:v>4.7</c:v>
                </c:pt>
                <c:pt idx="401">
                  <c:v>4.8</c:v>
                </c:pt>
                <c:pt idx="402">
                  <c:v>4.5</c:v>
                </c:pt>
                <c:pt idx="403">
                  <c:v>4.7</c:v>
                </c:pt>
                <c:pt idx="404">
                  <c:v>4.7</c:v>
                </c:pt>
                <c:pt idx="405">
                  <c:v>4.7</c:v>
                </c:pt>
                <c:pt idx="406">
                  <c:v>4.3</c:v>
                </c:pt>
                <c:pt idx="407">
                  <c:v>4.4000000000000004</c:v>
                </c:pt>
                <c:pt idx="408">
                  <c:v>4.5</c:v>
                </c:pt>
                <c:pt idx="409">
                  <c:v>4.3</c:v>
                </c:pt>
                <c:pt idx="410">
                  <c:v>4.4000000000000004</c:v>
                </c:pt>
                <c:pt idx="411">
                  <c:v>4.8</c:v>
                </c:pt>
                <c:pt idx="412">
                  <c:v>4.8</c:v>
                </c:pt>
                <c:pt idx="413">
                  <c:v>4.5</c:v>
                </c:pt>
                <c:pt idx="414">
                  <c:v>4.8</c:v>
                </c:pt>
                <c:pt idx="415">
                  <c:v>4.5999999999999996</c:v>
                </c:pt>
                <c:pt idx="416">
                  <c:v>4.8</c:v>
                </c:pt>
                <c:pt idx="417">
                  <c:v>4.8</c:v>
                </c:pt>
                <c:pt idx="418">
                  <c:v>4.7</c:v>
                </c:pt>
                <c:pt idx="419">
                  <c:v>4.3</c:v>
                </c:pt>
                <c:pt idx="420">
                  <c:v>4.2</c:v>
                </c:pt>
                <c:pt idx="421">
                  <c:v>4.5999999999999996</c:v>
                </c:pt>
                <c:pt idx="422">
                  <c:v>9.8000000000000007</c:v>
                </c:pt>
                <c:pt idx="423">
                  <c:v>4.5</c:v>
                </c:pt>
                <c:pt idx="424">
                  <c:v>4.5999999999999996</c:v>
                </c:pt>
                <c:pt idx="425">
                  <c:v>4.5</c:v>
                </c:pt>
                <c:pt idx="426">
                  <c:v>4.5</c:v>
                </c:pt>
                <c:pt idx="427">
                  <c:v>4.7</c:v>
                </c:pt>
                <c:pt idx="428">
                  <c:v>4.7</c:v>
                </c:pt>
                <c:pt idx="429">
                  <c:v>4.5999999999999996</c:v>
                </c:pt>
                <c:pt idx="430">
                  <c:v>4.4000000000000004</c:v>
                </c:pt>
                <c:pt idx="431">
                  <c:v>4.3</c:v>
                </c:pt>
                <c:pt idx="432">
                  <c:v>9.1999999999999993</c:v>
                </c:pt>
                <c:pt idx="433">
                  <c:v>9.6</c:v>
                </c:pt>
                <c:pt idx="434">
                  <c:v>4.8</c:v>
                </c:pt>
                <c:pt idx="435">
                  <c:v>4.5999999999999996</c:v>
                </c:pt>
                <c:pt idx="436">
                  <c:v>4.3</c:v>
                </c:pt>
                <c:pt idx="437">
                  <c:v>4.3</c:v>
                </c:pt>
                <c:pt idx="438">
                  <c:v>4.3</c:v>
                </c:pt>
                <c:pt idx="439">
                  <c:v>4.4000000000000004</c:v>
                </c:pt>
                <c:pt idx="440">
                  <c:v>4.5</c:v>
                </c:pt>
                <c:pt idx="441">
                  <c:v>4.5</c:v>
                </c:pt>
                <c:pt idx="442">
                  <c:v>4.7</c:v>
                </c:pt>
                <c:pt idx="443">
                  <c:v>4.5999999999999996</c:v>
                </c:pt>
                <c:pt idx="444">
                  <c:v>4.7</c:v>
                </c:pt>
                <c:pt idx="445">
                  <c:v>4.5999999999999996</c:v>
                </c:pt>
                <c:pt idx="446">
                  <c:v>4.7</c:v>
                </c:pt>
                <c:pt idx="447">
                  <c:v>4.5999999999999996</c:v>
                </c:pt>
                <c:pt idx="448">
                  <c:v>4.5</c:v>
                </c:pt>
                <c:pt idx="449">
                  <c:v>4.2</c:v>
                </c:pt>
                <c:pt idx="450">
                  <c:v>4.9000000000000004</c:v>
                </c:pt>
                <c:pt idx="451">
                  <c:v>3.8</c:v>
                </c:pt>
                <c:pt idx="452">
                  <c:v>4.2</c:v>
                </c:pt>
                <c:pt idx="453">
                  <c:v>4.5999999999999996</c:v>
                </c:pt>
                <c:pt idx="454">
                  <c:v>4.8</c:v>
                </c:pt>
                <c:pt idx="455">
                  <c:v>4.7</c:v>
                </c:pt>
                <c:pt idx="456">
                  <c:v>4.8</c:v>
                </c:pt>
                <c:pt idx="457">
                  <c:v>4.5</c:v>
                </c:pt>
                <c:pt idx="458">
                  <c:v>4.7</c:v>
                </c:pt>
                <c:pt idx="459">
                  <c:v>4.3</c:v>
                </c:pt>
                <c:pt idx="460">
                  <c:v>4.8</c:v>
                </c:pt>
                <c:pt idx="461">
                  <c:v>9.8000000000000007</c:v>
                </c:pt>
                <c:pt idx="462">
                  <c:v>4.8</c:v>
                </c:pt>
                <c:pt idx="463">
                  <c:v>4.3</c:v>
                </c:pt>
                <c:pt idx="464">
                  <c:v>4.7</c:v>
                </c:pt>
                <c:pt idx="465">
                  <c:v>4.5999999999999996</c:v>
                </c:pt>
                <c:pt idx="466">
                  <c:v>4.5</c:v>
                </c:pt>
                <c:pt idx="467">
                  <c:v>4.5999999999999996</c:v>
                </c:pt>
                <c:pt idx="468">
                  <c:v>4.5</c:v>
                </c:pt>
                <c:pt idx="469">
                  <c:v>4.7</c:v>
                </c:pt>
                <c:pt idx="470">
                  <c:v>4.5</c:v>
                </c:pt>
                <c:pt idx="471">
                  <c:v>9.6</c:v>
                </c:pt>
                <c:pt idx="472">
                  <c:v>4.7</c:v>
                </c:pt>
                <c:pt idx="473">
                  <c:v>9.6</c:v>
                </c:pt>
                <c:pt idx="474">
                  <c:v>4.5</c:v>
                </c:pt>
                <c:pt idx="475">
                  <c:v>4.5</c:v>
                </c:pt>
                <c:pt idx="476">
                  <c:v>4.4000000000000004</c:v>
                </c:pt>
                <c:pt idx="477">
                  <c:v>4.8</c:v>
                </c:pt>
                <c:pt idx="478">
                  <c:v>4.8</c:v>
                </c:pt>
                <c:pt idx="479">
                  <c:v>4.7</c:v>
                </c:pt>
                <c:pt idx="480">
                  <c:v>4.7</c:v>
                </c:pt>
                <c:pt idx="481">
                  <c:v>4.7</c:v>
                </c:pt>
                <c:pt idx="482">
                  <c:v>4.5</c:v>
                </c:pt>
                <c:pt idx="483">
                  <c:v>4.8</c:v>
                </c:pt>
                <c:pt idx="484">
                  <c:v>4.8</c:v>
                </c:pt>
                <c:pt idx="485">
                  <c:v>4.5999999999999996</c:v>
                </c:pt>
                <c:pt idx="486">
                  <c:v>4.7</c:v>
                </c:pt>
                <c:pt idx="487">
                  <c:v>4.7</c:v>
                </c:pt>
                <c:pt idx="488">
                  <c:v>4.7</c:v>
                </c:pt>
                <c:pt idx="489">
                  <c:v>4.5</c:v>
                </c:pt>
                <c:pt idx="490">
                  <c:v>9.6</c:v>
                </c:pt>
                <c:pt idx="491">
                  <c:v>4.8</c:v>
                </c:pt>
                <c:pt idx="492">
                  <c:v>4.7</c:v>
                </c:pt>
                <c:pt idx="493">
                  <c:v>4.5</c:v>
                </c:pt>
                <c:pt idx="494">
                  <c:v>4.5999999999999996</c:v>
                </c:pt>
                <c:pt idx="495">
                  <c:v>4.8</c:v>
                </c:pt>
                <c:pt idx="496">
                  <c:v>4.7</c:v>
                </c:pt>
                <c:pt idx="497">
                  <c:v>4.5999999999999996</c:v>
                </c:pt>
                <c:pt idx="498">
                  <c:v>4.5</c:v>
                </c:pt>
                <c:pt idx="499">
                  <c:v>4.8</c:v>
                </c:pt>
                <c:pt idx="500">
                  <c:v>4.5</c:v>
                </c:pt>
                <c:pt idx="501">
                  <c:v>4.5999999999999996</c:v>
                </c:pt>
                <c:pt idx="502">
                  <c:v>4.8</c:v>
                </c:pt>
                <c:pt idx="503">
                  <c:v>4.9000000000000004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AB2-42AC-A02F-EA307E69C2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997871"/>
        <c:axId val="1094395135"/>
      </c:lineChart>
      <c:catAx>
        <c:axId val="8629978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4395135"/>
        <c:crosses val="autoZero"/>
        <c:auto val="1"/>
        <c:lblAlgn val="ctr"/>
        <c:lblOffset val="100"/>
        <c:noMultiLvlLbl val="0"/>
      </c:catAx>
      <c:valAx>
        <c:axId val="10943951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29978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Dataset Amazon_top100_bestselling_books_2009to2021.xlsx]Q8!PivotTable6</c:name>
    <c:fmtId val="13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'Q8'!$B$3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'Q8'!$A$4:$A$12</c:f>
              <c:strCache>
                <c:ptCount val="8"/>
                <c:pt idx="0">
                  <c:v>Board book</c:v>
                </c:pt>
                <c:pt idx="1">
                  <c:v>Cards</c:v>
                </c:pt>
                <c:pt idx="2">
                  <c:v>Hardcover</c:v>
                </c:pt>
                <c:pt idx="3">
                  <c:v>Mass Market Paperback</c:v>
                </c:pt>
                <c:pt idx="4">
                  <c:v>Pamphlet</c:v>
                </c:pt>
                <c:pt idx="5">
                  <c:v>Paperback</c:v>
                </c:pt>
                <c:pt idx="6">
                  <c:v>Printed Access Code</c:v>
                </c:pt>
                <c:pt idx="7">
                  <c:v>Spiral-bound</c:v>
                </c:pt>
              </c:strCache>
            </c:strRef>
          </c:cat>
          <c:val>
            <c:numRef>
              <c:f>'Q8'!$B$4:$B$12</c:f>
              <c:numCache>
                <c:formatCode>General</c:formatCode>
                <c:ptCount val="8"/>
                <c:pt idx="0">
                  <c:v>448.63000000000017</c:v>
                </c:pt>
                <c:pt idx="1">
                  <c:v>11.530000000000001</c:v>
                </c:pt>
                <c:pt idx="2">
                  <c:v>9709.2799999999697</c:v>
                </c:pt>
                <c:pt idx="3">
                  <c:v>571.33000000000015</c:v>
                </c:pt>
                <c:pt idx="4">
                  <c:v>1.5</c:v>
                </c:pt>
                <c:pt idx="5">
                  <c:v>6842.8999999999587</c:v>
                </c:pt>
                <c:pt idx="6">
                  <c:v>75.489999999999995</c:v>
                </c:pt>
                <c:pt idx="7">
                  <c:v>35.299999999999997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302-4046-BAB1-CBB8A048BF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29175839"/>
        <c:axId val="1129176799"/>
      </c:barChart>
      <c:catAx>
        <c:axId val="1129175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9176799"/>
        <c:crosses val="autoZero"/>
        <c:auto val="1"/>
        <c:lblAlgn val="ctr"/>
        <c:lblOffset val="100"/>
        <c:noMultiLvlLbl val="0"/>
      </c:catAx>
      <c:valAx>
        <c:axId val="11291767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91758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Dataset Amazon_top100_bestselling_books_2009to2021.xlsx]Q9!PivotTable7</c:name>
    <c:fmtId val="12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cked"/>
        <c:varyColors val="0"/>
        <c:ser>
          <c:idx val="0"/>
          <c:order val="0"/>
          <c:tx>
            <c:strRef>
              <c:f>'Q9'!$B$3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multiLvlStrRef>
              <c:f>'Q9'!$A$4:$A$1302</c:f>
              <c:multiLvlStrCache>
                <c:ptCount val="1285"/>
                <c:lvl>
                  <c:pt idx="0">
                    <c:v>A Bold Fresh Piece of Humanity</c:v>
                  </c:pt>
                  <c:pt idx="1">
                    <c:v>Act Like a Lady, Think Like a Man: What Men Really Think About Love, Relationships, Intimacy, and Commitment</c:v>
                  </c:pt>
                  <c:pt idx="2">
                    <c:v>An Echo in the Bone (Outlander)</c:v>
                  </c:pt>
                  <c:pt idx="3">
                    <c:v>Arguing with Idiots: How to Stop Small Minds and Big Government</c:v>
                  </c:pt>
                  <c:pt idx="4">
                    <c:v>Artisan Bread in Five Minutes a Day: The Discovery That Revolutionizes Home Baking</c:v>
                  </c:pt>
                  <c:pt idx="5">
                    <c:v>Atlas Shrugged</c:v>
                  </c:pt>
                  <c:pt idx="6">
                    <c:v>Blink: The Power of Thinking Without Thinking</c:v>
                  </c:pt>
                  <c:pt idx="7">
                    <c:v>Born to Run: A Hidden Tribe, Superathletes, and the Greatest Race the World Has Never Seen</c:v>
                  </c:pt>
                  <c:pt idx="8">
                    <c:v>Breaking Dawn (The Twilight Saga, Book 4)</c:v>
                  </c:pt>
                  <c:pt idx="9">
                    <c:v>Catching Fire (The Hunger Games)</c:v>
                  </c:pt>
                  <c:pt idx="10">
                    <c:v>Cook Yourself Thin: Skinny Meals You Can Make in Minutes</c:v>
                  </c:pt>
                  <c:pt idx="11">
                    <c:v>Crazy Love: Overwhelmed by a Relentless God</c:v>
                  </c:pt>
                  <c:pt idx="12">
                    <c:v>Crucial Conversations: Tools for Talking When Stakes are High</c:v>
                  </c:pt>
                  <c:pt idx="13">
                    <c:v>Culture of Corruption: Obama and His Team of Tax Cheats, Crooks, and Cronies</c:v>
                  </c:pt>
                  <c:pt idx="14">
                    <c:v>Dead And Gone: A Sookie Stackhouse Novel (Sookie Stackhouse/True Blood)</c:v>
                  </c:pt>
                  <c:pt idx="15">
                    <c:v>Diary of a Wimpy Kid Do-it-yourself Book</c:v>
                  </c:pt>
                  <c:pt idx="16">
                    <c:v>Diary of a Wimpy Kid, Book 1</c:v>
                  </c:pt>
                  <c:pt idx="17">
                    <c:v>Divine Soul Mind Body Healing and Transmission System: The Divine Way to Heal You, Humanity, Mother Earth, and All Universes</c:v>
                  </c:pt>
                  <c:pt idx="18">
                    <c:v>Dog Days (Diary of a Wimpy Kid, Book 4) (Volume 4)</c:v>
                  </c:pt>
                  <c:pt idx="19">
                    <c:v>Dreams from My Father: A Story of Race and Inheritance</c:v>
                  </c:pt>
                  <c:pt idx="20">
                    <c:v>Eat This Not That! Supermarket Survival Guide: The No-Diet Weight Loss Solution</c:v>
                  </c:pt>
                  <c:pt idx="21">
                    <c:v>Eat This, Not That! Thousands of Simple Food Swaps that Can Save You 10, 20, 30 Pounds--or More!</c:v>
                  </c:pt>
                  <c:pt idx="22">
                    <c:v>Eclipse (Twilight Sagas)</c:v>
                  </c:pt>
                  <c:pt idx="23">
                    <c:v>Eclipse (Twilight)</c:v>
                  </c:pt>
                  <c:pt idx="24">
                    <c:v>Finger Lickin' Fifteen (A Stephanie Plum Novel) (Stephanie Plum Novels)</c:v>
                  </c:pt>
                  <c:pt idx="25">
                    <c:v>Ford County: Stories</c:v>
                  </c:pt>
                  <c:pt idx="26">
                    <c:v>From Dead to Worse (Sookie Stackhouse/True Blood)</c:v>
                  </c:pt>
                  <c:pt idx="27">
                    <c:v>Getting Things Done: The Art of Stress-Free Productivity</c:v>
                  </c:pt>
                  <c:pt idx="28">
                    <c:v>Glenn Beck's Common Sense: The Case Against an Out-of-Control Government, Inspired by Thomas Paine</c:v>
                  </c:pt>
                  <c:pt idx="29">
                    <c:v>Going Rogue: An American Life</c:v>
                  </c:pt>
                  <c:pt idx="30">
                    <c:v>Good to Great: Why Some Companies Make the Leap and Others Don't</c:v>
                  </c:pt>
                  <c:pt idx="31">
                    <c:v>Half the Sky: Turning Oppression into Opportunity for Women Worldwide</c:v>
                  </c:pt>
                  <c:pt idx="32">
                    <c:v>How to Win Friends &amp; Influence People</c:v>
                  </c:pt>
                  <c:pt idx="33">
                    <c:v>Hungry Girl: 200 Under 200: 200 Recipes Under 200 Calories</c:v>
                  </c:pt>
                  <c:pt idx="34">
                    <c:v>I, Alex Cross</c:v>
                  </c:pt>
                  <c:pt idx="35">
                    <c:v>Liberty and Tyranny: A Conservative Manifesto</c:v>
                  </c:pt>
                  <c:pt idx="36">
                    <c:v>Master Your Metabolism: The 3 Diet Secrets to Naturally Balancing Your Hormones for a Hot and Healthy Body!</c:v>
                  </c:pt>
                  <c:pt idx="37">
                    <c:v>Mastering the Art of French Cooking, Volume I: 50th Anniversary Edition: A Cookbook</c:v>
                  </c:pt>
                  <c:pt idx="38">
                    <c:v>New Moon (The Twilight Saga)</c:v>
                  </c:pt>
                  <c:pt idx="39">
                    <c:v>Now, Discover Your Strengths: The revolutionary Gallup program that shows you how to develop your unique talents and strengths</c:v>
                  </c:pt>
                  <c:pt idx="40">
                    <c:v>Olive Kitteridge</c:v>
                  </c:pt>
                  <c:pt idx="41">
                    <c:v>Open: An Autobiography</c:v>
                  </c:pt>
                  <c:pt idx="42">
                    <c:v>Outliers: The Story of Success</c:v>
                  </c:pt>
                  <c:pt idx="43">
                    <c:v>Pirate Latitudes: A Novel</c:v>
                  </c:pt>
                  <c:pt idx="44">
                    <c:v>Pride and Prejudice and Zombies</c:v>
                  </c:pt>
                  <c:pt idx="45">
                    <c:v>Publication Manual of the American Psychological Association, 6th Edition</c:v>
                  </c:pt>
                  <c:pt idx="46">
                    <c:v>Pursuit of Honor</c:v>
                  </c:pt>
                  <c:pt idx="47">
                    <c:v>Push: A Novel</c:v>
                  </c:pt>
                  <c:pt idx="48">
                    <c:v>Same Kind of Different As Me</c:v>
                  </c:pt>
                  <c:pt idx="49">
                    <c:v>Sarah's Key</c:v>
                  </c:pt>
                  <c:pt idx="50">
                    <c:v>Sookie Stackhouse</c:v>
                  </c:pt>
                  <c:pt idx="51">
                    <c:v>South of Broad</c:v>
                  </c:pt>
                  <c:pt idx="52">
                    <c:v>StrengthsFinder 2.0</c:v>
                  </c:pt>
                  <c:pt idx="53">
                    <c:v>Super Freakonomics: Global Cooling, Patriotic Prostitutes, and Why Suicide Bombers Should Buy Life Insurance</c:v>
                  </c:pt>
                  <c:pt idx="54">
                    <c:v>The 5000 Year Leap</c:v>
                  </c:pt>
                  <c:pt idx="55">
                    <c:v>The 7 Habits of Highly Effective People: Powerful Lessons in Personal Change</c:v>
                  </c:pt>
                  <c:pt idx="56">
                    <c:v>The Associate</c:v>
                  </c:pt>
                  <c:pt idx="57">
                    <c:v>The Book of Basketball: The NBA According to The Sports Guy</c:v>
                  </c:pt>
                  <c:pt idx="58">
                    <c:v>The Book Thief</c:v>
                  </c:pt>
                  <c:pt idx="59">
                    <c:v>The Elegance of the Hedgehog</c:v>
                  </c:pt>
                  <c:pt idx="60">
                    <c:v>The End of Overeating: Taking Control of the Insatiable American Appetite</c:v>
                  </c:pt>
                  <c:pt idx="61">
                    <c:v>The Five Dysfunctions of a Team: A Leadership Fable, 20th Anniversary Edition</c:v>
                  </c:pt>
                  <c:pt idx="62">
                    <c:v>The Five Love Languages: How to Express Heartfelt Commitment to Your Mate</c:v>
                  </c:pt>
                  <c:pt idx="63">
                    <c:v>The Gathering Storm (Wheel of Time, Book 12)</c:v>
                  </c:pt>
                  <c:pt idx="64">
                    <c:v>The Girl Who Played with Fire (Millennium)</c:v>
                  </c:pt>
                  <c:pt idx="65">
                    <c:v>The Girl with the Dragon Tattoo (Millennium Series)</c:v>
                  </c:pt>
                  <c:pt idx="66">
                    <c:v>The Graveyard Book</c:v>
                  </c:pt>
                  <c:pt idx="67">
                    <c:v>The Guernsey Literary and Potato Peel Pie Society</c:v>
                  </c:pt>
                  <c:pt idx="68">
                    <c:v>The Help</c:v>
                  </c:pt>
                  <c:pt idx="69">
                    <c:v>The Host</c:v>
                  </c:pt>
                  <c:pt idx="70">
                    <c:v>The Hunger Games</c:v>
                  </c:pt>
                  <c:pt idx="71">
                    <c:v>The Lacuna: A Novel</c:v>
                  </c:pt>
                  <c:pt idx="72">
                    <c:v>The Last Lecture</c:v>
                  </c:pt>
                  <c:pt idx="73">
                    <c:v>The Last Olympian (Percy Jackson and the Olympians, Book 5)</c:v>
                  </c:pt>
                  <c:pt idx="74">
                    <c:v>The Last Song</c:v>
                  </c:pt>
                  <c:pt idx="75">
                    <c:v>The Lost Symbol</c:v>
                  </c:pt>
                  <c:pt idx="76">
                    <c:v>The Love Dare</c:v>
                  </c:pt>
                  <c:pt idx="77">
                    <c:v>The Official SAT Study Guide</c:v>
                  </c:pt>
                  <c:pt idx="78">
                    <c:v>The Official SAT Study Guide: For the New SAT (tm)</c:v>
                  </c:pt>
                  <c:pt idx="79">
                    <c:v>The Omnivore's Dilemma: A Natural History of Four Meals</c:v>
                  </c:pt>
                  <c:pt idx="80">
                    <c:v>The Pioneer Woman Cooks: Recipes from an Accidental Country Girl</c:v>
                  </c:pt>
                  <c:pt idx="81">
                    <c:v>The Shack: Where Tragedy Confronts Eternity</c:v>
                  </c:pt>
                  <c:pt idx="82">
                    <c:v>The Time Traveler's Wife</c:v>
                  </c:pt>
                  <c:pt idx="83">
                    <c:v>The Tipping Point: How Little Things Can Make a Big Difference</c:v>
                  </c:pt>
                  <c:pt idx="84">
                    <c:v>The Twilight Saga Collection</c:v>
                  </c:pt>
                  <c:pt idx="85">
                    <c:v>The White Tiger: A Novel</c:v>
                  </c:pt>
                  <c:pt idx="86">
                    <c:v>The Yankee Years</c:v>
                  </c:pt>
                  <c:pt idx="87">
                    <c:v>Three Cups of Tea: One Man's Journey to Change the World... One Child at a Time (Young Reader's Edition)</c:v>
                  </c:pt>
                  <c:pt idx="88">
                    <c:v>Three Cups of Tea: One Man's Mission to Promote Peace - One School at a Time</c:v>
                  </c:pt>
                  <c:pt idx="89">
                    <c:v>True Compass: A Memoir</c:v>
                  </c:pt>
                  <c:pt idx="90">
                    <c:v>Twilight (The Twilight Saga, Book 1)</c:v>
                  </c:pt>
                  <c:pt idx="91">
                    <c:v>U is for Undertow: A Kinsey Millhone Novel</c:v>
                  </c:pt>
                  <c:pt idx="92">
                    <c:v>Under the Dome: A Novel</c:v>
                  </c:pt>
                  <c:pt idx="93">
                    <c:v>Watchmen</c:v>
                  </c:pt>
                  <c:pt idx="94">
                    <c:v>What the Dog Saw: And Other Adventures</c:v>
                  </c:pt>
                  <c:pt idx="95">
                    <c:v>Where the Wild Things Are</c:v>
                  </c:pt>
                  <c:pt idx="96">
                    <c:v>Wolf Hall</c:v>
                  </c:pt>
                  <c:pt idx="97">
                    <c:v>A Guide to the Project Management Body of Knowledge</c:v>
                  </c:pt>
                  <c:pt idx="98">
                    <c:v>A Patriot's History of the United States: From Columbus's Great Discovery to the War on Terror</c:v>
                  </c:pt>
                  <c:pt idx="99">
                    <c:v>American Assassin: A Thriller (A Mitch Rapp Novel)</c:v>
                  </c:pt>
                  <c:pt idx="100">
                    <c:v>Autobiography of Mark Twain, Vol. 1</c:v>
                  </c:pt>
                  <c:pt idx="101">
                    <c:v>Barefoot Contessa, How Easy Is That?: Fabulous Recipes &amp; Easy Tips</c:v>
                  </c:pt>
                  <c:pt idx="102">
                    <c:v>Born to Run: A Hidden Tribe, Superathletes, and the Greatest Race the World Has Never Seen</c:v>
                  </c:pt>
                  <c:pt idx="103">
                    <c:v>Breaking Dawn (The Twilight Saga, Book 4)</c:v>
                  </c:pt>
                  <c:pt idx="104">
                    <c:v>Broke: The Plan to Restore Our Trust, Truth and Treasure</c:v>
                  </c:pt>
                  <c:pt idx="105">
                    <c:v>Catching Fire (The Hunger Games)</c:v>
                  </c:pt>
                  <c:pt idx="106">
                    <c:v>Change Your Brain, Change Your Body: Use Your Brain to Get and Keep the Body You Have Always Wanted</c:v>
                  </c:pt>
                  <c:pt idx="107">
                    <c:v>Chelsea Chelsea Bang Bang</c:v>
                  </c:pt>
                  <c:pt idx="108">
                    <c:v>Cleopatra: A Life</c:v>
                  </c:pt>
                  <c:pt idx="109">
                    <c:v>Crazy Love: Overwhelmed by a Relentless God</c:v>
                  </c:pt>
                  <c:pt idx="110">
                    <c:v>Crucial Conversations: Tools for Talking When Stakes are High</c:v>
                  </c:pt>
                  <c:pt idx="111">
                    <c:v>Cutting for Stone</c:v>
                  </c:pt>
                  <c:pt idx="112">
                    <c:v>Dead in the Family (Sookie Stackhouse/True Blood, Book 10)</c:v>
                  </c:pt>
                  <c:pt idx="113">
                    <c:v>Decision Points</c:v>
                  </c:pt>
                  <c:pt idx="114">
                    <c:v>Decoded</c:v>
                  </c:pt>
                  <c:pt idx="115">
                    <c:v>Delivering Happiness: A Path to Profits, Passion, and Purpose</c:v>
                  </c:pt>
                  <c:pt idx="116">
                    <c:v>Diary of a Wimpy Kid Do-it-yourself Book</c:v>
                  </c:pt>
                  <c:pt idx="117">
                    <c:v>Eat Pray Love: One Woman's Search for Everything Across Italy, India and Indonesia</c:v>
                  </c:pt>
                  <c:pt idx="118">
                    <c:v>Eat, Pray, Love: One Woman's Search for Everything Across Italy, India and Indonesia</c:v>
                  </c:pt>
                  <c:pt idx="119">
                    <c:v>Fall of Giants (The Century Trilogy)</c:v>
                  </c:pt>
                  <c:pt idx="120">
                    <c:v>Food Rules: An Eater's Manual</c:v>
                  </c:pt>
                  <c:pt idx="121">
                    <c:v>Freedom</c:v>
                  </c:pt>
                  <c:pt idx="122">
                    <c:v>Freedom: A Novel</c:v>
                  </c:pt>
                  <c:pt idx="123">
                    <c:v>Full Dark, No Stars</c:v>
                  </c:pt>
                  <c:pt idx="124">
                    <c:v>Game Change: Obama and the Clintons, McCain and Palin, and the Race of a Lifetime</c:v>
                  </c:pt>
                  <c:pt idx="125">
                    <c:v>George Washington's Sacred Fire</c:v>
                  </c:pt>
                  <c:pt idx="126">
                    <c:v>Good to Great: Why Some Companies Make the Leap and Others Don't</c:v>
                  </c:pt>
                  <c:pt idx="127">
                    <c:v>Happy Ever After (Bride Quartet, Book 4)</c:v>
                  </c:pt>
                  <c:pt idx="128">
                    <c:v>Hotel on the Corner of Bitter and Sweet</c:v>
                  </c:pt>
                  <c:pt idx="129">
                    <c:v>In Defense of Food: An Eater's Manifesto</c:v>
                  </c:pt>
                  <c:pt idx="130">
                    <c:v>Jesus Calling, Padded Hardcover, with Scripture references</c:v>
                  </c:pt>
                  <c:pt idx="131">
                    <c:v>Let the Great World Spin: A Novel</c:v>
                  </c:pt>
                  <c:pt idx="132">
                    <c:v>Life</c:v>
                  </c:pt>
                  <c:pt idx="133">
                    <c:v>Little Bee: A Novel</c:v>
                  </c:pt>
                  <c:pt idx="134">
                    <c:v>Mastering the Art of French Cooking, Volume I: 50th Anniversary Edition: A Cookbook</c:v>
                  </c:pt>
                  <c:pt idx="135">
                    <c:v>Mockingjay (The Hunger Games)</c:v>
                  </c:pt>
                  <c:pt idx="136">
                    <c:v>Outliers: The Story of Success</c:v>
                  </c:pt>
                  <c:pt idx="137">
                    <c:v>Percy Jackson and the Olympians Paperback Boxed Set (Books 1-3)</c:v>
                  </c:pt>
                  <c:pt idx="138">
                    <c:v>Publication Manual of the American Psychological Association, 6th Edition</c:v>
                  </c:pt>
                  <c:pt idx="139">
                    <c:v>Radical: Taking Back Your Faith from the American Dream</c:v>
                  </c:pt>
                  <c:pt idx="140">
                    <c:v>Rework</c:v>
                  </c:pt>
                  <c:pt idx="141">
                    <c:v>Safe Haven</c:v>
                  </c:pt>
                  <c:pt idx="142">
                    <c:v>Sarah's Key</c:v>
                  </c:pt>
                  <c:pt idx="143">
                    <c:v>Sh*t My Dad Says</c:v>
                  </c:pt>
                  <c:pt idx="144">
                    <c:v>Sizzling Sixteen (Stephanie Plum Novels)</c:v>
                  </c:pt>
                  <c:pt idx="145">
                    <c:v>Sookie Stackhouse 8-copy Boxed Set (Sookie Stackhouse / Southern Vampire)</c:v>
                  </c:pt>
                  <c:pt idx="146">
                    <c:v>Spoken from the Heart</c:v>
                  </c:pt>
                  <c:pt idx="147">
                    <c:v>Squirrel Seeks Chipmunk: A Modest Bestiary</c:v>
                  </c:pt>
                  <c:pt idx="148">
                    <c:v>StrengthsFinder 2.0</c:v>
                  </c:pt>
                  <c:pt idx="149">
                    <c:v>Switch: How to Change Things When Change Is Hard</c:v>
                  </c:pt>
                  <c:pt idx="150">
                    <c:v>Tao I: The Way of All Life</c:v>
                  </c:pt>
                  <c:pt idx="151">
                    <c:v>Teach Like a Champion: 49 Techniques that Put Students on the Path to College</c:v>
                  </c:pt>
                  <c:pt idx="152">
                    <c:v>The 4 Hour Body: An Uncommon Guide to Rapid Fat Loss, Incredible Sex and Becoming Superhuman</c:v>
                  </c:pt>
                  <c:pt idx="153">
                    <c:v>The 4-Hour Workweek: Escape 9-5, Live Anywhere, and Join the New Rich</c:v>
                  </c:pt>
                  <c:pt idx="154">
                    <c:v>The 5 Love Languages: The Secret to Love That Lasts</c:v>
                  </c:pt>
                  <c:pt idx="155">
                    <c:v>The 7 Habits of Highly Effective People: Powerful Lessons in Personal Change</c:v>
                  </c:pt>
                  <c:pt idx="156">
                    <c:v>The Art of Racing in the Rain: A Novel</c:v>
                  </c:pt>
                  <c:pt idx="157">
                    <c:v>The Battle of the Labyrinth (Percy Jackson and the Olympians, Book 4)</c:v>
                  </c:pt>
                  <c:pt idx="158">
                    <c:v>The Belly Fat Cure: Discover the New Carb Swap Systemâ„¢ and Lose 4 to 9 lbs. Every Week</c:v>
                  </c:pt>
                  <c:pt idx="159">
                    <c:v>The Big Short: Inside the Doomsday Machine</c:v>
                  </c:pt>
                  <c:pt idx="160">
                    <c:v>The Book of Awakening: Having the Life You Want by Being Present to the Life You Have</c:v>
                  </c:pt>
                  <c:pt idx="161">
                    <c:v>The Book Thief</c:v>
                  </c:pt>
                  <c:pt idx="162">
                    <c:v>The Catcher in the Rye</c:v>
                  </c:pt>
                  <c:pt idx="163">
                    <c:v>The China Study: The Most Comprehensive Study of Nutrition Ever Conducted And the Startling Implications for Diet, Weight Loss, And Long-term Health</c:v>
                  </c:pt>
                  <c:pt idx="164">
                    <c:v>The Confession: A Novel</c:v>
                  </c:pt>
                  <c:pt idx="165">
                    <c:v>The Daily Show with Jon Stewart Presents Earth (The Book): A Visitor's Guide to the Human Race</c:v>
                  </c:pt>
                  <c:pt idx="166">
                    <c:v>The Five Dysfunctions of a Team: A Leadership Fable, 20th Anniversary Edition</c:v>
                  </c:pt>
                  <c:pt idx="167">
                    <c:v>The Girl Who Kicked the Hornet's Nest (Millennium Trilogy)</c:v>
                  </c:pt>
                  <c:pt idx="168">
                    <c:v>The Girl Who Played with Fire (Millennium Series)</c:v>
                  </c:pt>
                  <c:pt idx="169">
                    <c:v>The Girl with the Dragon Tattoo (Millennium Series)</c:v>
                  </c:pt>
                  <c:pt idx="170">
                    <c:v>The Glass Castle: A Memoir (book)</c:v>
                  </c:pt>
                  <c:pt idx="171">
                    <c:v>The Grand Design</c:v>
                  </c:pt>
                  <c:pt idx="172">
                    <c:v>The Guernsey Literary and Potato Peel Pie Society</c:v>
                  </c:pt>
                  <c:pt idx="173">
                    <c:v>The Help</c:v>
                  </c:pt>
                  <c:pt idx="174">
                    <c:v>The Hunger Games</c:v>
                  </c:pt>
                  <c:pt idx="175">
                    <c:v>The Immortal Life of Henrietta Lacks</c:v>
                  </c:pt>
                  <c:pt idx="176">
                    <c:v>The Kind Diet: A Simple Guide to Feeling Great, Losing Weight, and Saving the Planet</c:v>
                  </c:pt>
                  <c:pt idx="177">
                    <c:v>The Last Olympian (Percy Jackson and the Olympians, Book 5)</c:v>
                  </c:pt>
                  <c:pt idx="178">
                    <c:v>The Lost Hero (Heroes of Olympus, Book 1)</c:v>
                  </c:pt>
                  <c:pt idx="179">
                    <c:v>The Official SAT Study Guide</c:v>
                  </c:pt>
                  <c:pt idx="180">
                    <c:v>The Omnivore's Dilemma: A Natural History of Four Meals</c:v>
                  </c:pt>
                  <c:pt idx="181">
                    <c:v>The Overton Window </c:v>
                  </c:pt>
                  <c:pt idx="182">
                    <c:v>The Pioneer Woman Cooks: Recipes from an Accidental Country Girl</c:v>
                  </c:pt>
                  <c:pt idx="183">
                    <c:v>The Red Pyramid (The Kane Chronicles, Book 1)</c:v>
                  </c:pt>
                  <c:pt idx="184">
                    <c:v>The Road to Serfdom: Text and Documents--The Definitive Edition (The Collected Works of F. A. Hayek, Volume 2)</c:v>
                  </c:pt>
                  <c:pt idx="185">
                    <c:v>The Shack: Where Tragedy Confronts Eternity</c:v>
                  </c:pt>
                  <c:pt idx="186">
                    <c:v>The Short Second Life of Bree Tanner: An Eclipse Novella (The Twilight Saga)</c:v>
                  </c:pt>
                  <c:pt idx="187">
                    <c:v>The Tipping Point: How Little Things Can Make a Big Difference</c:v>
                  </c:pt>
                  <c:pt idx="188">
                    <c:v>The Ugly Truth (Diary of a Wimpy Kid, Book 5)</c:v>
                  </c:pt>
                  <c:pt idx="189">
                    <c:v>Three Cups of Tea: One Man's Mission to Promote Peace - One School at a Time</c:v>
                  </c:pt>
                  <c:pt idx="190">
                    <c:v>Towers of Midnight (Wheel of Time, Book Thirteen)</c:v>
                  </c:pt>
                  <c:pt idx="191">
                    <c:v>Unbroken: A World War II Story of Survival, Resilience, and Redemption</c:v>
                  </c:pt>
                  <c:pt idx="192">
                    <c:v>Who Moved My Cheese</c:v>
                  </c:pt>
                  <c:pt idx="193">
                    <c:v>Women Food and God: An Unexpected Path to Almost Everything</c:v>
                  </c:pt>
                  <c:pt idx="194">
                    <c:v>11/22/63: A Novel</c:v>
                  </c:pt>
                  <c:pt idx="195">
                    <c:v>1Q84: A novel</c:v>
                  </c:pt>
                  <c:pt idx="196">
                    <c:v>A Dance with Dragons (A Song of Ice and Fire)</c:v>
                  </c:pt>
                  <c:pt idx="197">
                    <c:v>A Guide to the Project Management Body of Knowledge</c:v>
                  </c:pt>
                  <c:pt idx="198">
                    <c:v>A Stolen Life: A Memoir</c:v>
                  </c:pt>
                  <c:pt idx="199">
                    <c:v>A Visit from the Goon Squad</c:v>
                  </c:pt>
                  <c:pt idx="200">
                    <c:v>Boomerang: Travels in the New Third World</c:v>
                  </c:pt>
                  <c:pt idx="201">
                    <c:v>Born to Run: A Hidden Tribe, Superathletes, and the Greatest Race the World Has Never Seen</c:v>
                  </c:pt>
                  <c:pt idx="202">
                    <c:v>Cabin Fever (Diary of a Wimpy Kid, Book 6)</c:v>
                  </c:pt>
                  <c:pt idx="203">
                    <c:v>Catching Fire (The Hunger Games)</c:v>
                  </c:pt>
                  <c:pt idx="204">
                    <c:v>Crazy Love: Overwhelmed by a Relentless God</c:v>
                  </c:pt>
                  <c:pt idx="205">
                    <c:v>Cutting for Stone</c:v>
                  </c:pt>
                  <c:pt idx="206">
                    <c:v>Dead Reckoning (Sookie Stackhouse/True Blood, Book 11)</c:v>
                  </c:pt>
                  <c:pt idx="207">
                    <c:v>Delivering Happiness: A Path to Profits, Passion, and Purpose</c:v>
                  </c:pt>
                  <c:pt idx="208">
                    <c:v>Drive: The Surprising Truth About What Motivates Us</c:v>
                  </c:pt>
                  <c:pt idx="209">
                    <c:v>Eat to Live: The Amazing Nutrient-Rich Program for Fast and Sustained Weight Loss, Revised Edition</c:v>
                  </c:pt>
                  <c:pt idx="210">
                    <c:v>Elder Scrolls V: Skyrim: Prima Official Game Guide</c:v>
                  </c:pt>
                  <c:pt idx="211">
                    <c:v>Emotional Intelligence 2.0</c:v>
                  </c:pt>
                  <c:pt idx="212">
                    <c:v>Every Thing On It</c:v>
                  </c:pt>
                  <c:pt idx="213">
                    <c:v>Explosive Eighteen: A Stephanie Plum Novel (Stephanie Plum Novels)</c:v>
                  </c:pt>
                  <c:pt idx="214">
                    <c:v>Forks Over Knives: The Plant-Based Way to Health. The #1 New York Times Bestseller</c:v>
                  </c:pt>
                  <c:pt idx="215">
                    <c:v>Game of Thrones Boxed Set: A Game of Thrones/A Clash of Kings/A Storm of Swords/A Feast for Crows</c:v>
                  </c:pt>
                  <c:pt idx="216">
                    <c:v>Getting Things Done: The Art of Stress-Free Productivity</c:v>
                  </c:pt>
                  <c:pt idx="217">
                    <c:v>Go the F**k to Sleep</c:v>
                  </c:pt>
                  <c:pt idx="218">
                    <c:v>Good to Great: Why Some Companies Make the Leap and Others Don't</c:v>
                  </c:pt>
                  <c:pt idx="219">
                    <c:v>Guinness World Records 2012</c:v>
                  </c:pt>
                  <c:pt idx="220">
                    <c:v>Harry Potter Paperback Box Set (Books 1-7)</c:v>
                  </c:pt>
                  <c:pt idx="221">
                    <c:v>Heaven is for Real: A Little Boy's Astounding Story of His Trip to Heaven and Back</c:v>
                  </c:pt>
                  <c:pt idx="222">
                    <c:v>Hotel on the Corner of Bitter and Sweet</c:v>
                  </c:pt>
                  <c:pt idx="223">
                    <c:v>Hungry Girl 300 Under 300: 300 Breakfast, Lunch &amp; Dinner Dishes Under 300 Calories</c:v>
                  </c:pt>
                  <c:pt idx="224">
                    <c:v>In the Garden of Beasts: Love, Terror, and an American Family in Hitler's Berlin</c:v>
                  </c:pt>
                  <c:pt idx="225">
                    <c:v>Inheritance: Book IV (Inheritance Cycle)</c:v>
                  </c:pt>
                  <c:pt idx="226">
                    <c:v>Jacqueline Kennedy: Historic Conversations on Life with John F. Kennedy</c:v>
                  </c:pt>
                  <c:pt idx="227">
                    <c:v>Jesus Calling, Padded Hardcover, with Scripture references</c:v>
                  </c:pt>
                  <c:pt idx="228">
                    <c:v>Killing Lincoln: The Shocking Assassination that Changed America Forever (Bill O'Reilly's Killing Series)</c:v>
                  </c:pt>
                  <c:pt idx="229">
                    <c:v>Love Wins: A Book About Heaven, Hell, and the Fate of Every Person Who Ever Lived</c:v>
                  </c:pt>
                  <c:pt idx="230">
                    <c:v>Miss Peregrine's Home for Peculiar Children</c:v>
                  </c:pt>
                  <c:pt idx="231">
                    <c:v>Mockingjay (The Hunger Games)</c:v>
                  </c:pt>
                  <c:pt idx="232">
                    <c:v>Moleskine Classic Notebook, Hard Cover, Large (5" x 8.25") Ruled/Lined, Black, 240 Pages</c:v>
                  </c:pt>
                  <c:pt idx="233">
                    <c:v>Moonwalking With Einstein: The Art and Science of Remembering Everything</c:v>
                  </c:pt>
                  <c:pt idx="234">
                    <c:v>Now, Discover Your Strengths: The revolutionary Gallup program that shows you how to develop your unique talents and strengths</c:v>
                  </c:pt>
                  <c:pt idx="235">
                    <c:v>Oh, the Places You'll Go!</c:v>
                  </c:pt>
                  <c:pt idx="236">
                    <c:v>One Thousand Gifts: A Dare to Live Fully Right Where You Are</c:v>
                  </c:pt>
                  <c:pt idx="237">
                    <c:v>Outliers: The Story of Success</c:v>
                  </c:pt>
                  <c:pt idx="238">
                    <c:v>Prevent And Reverse Heart Disease: The Revolutionary, Scientifically Proven, Nutrition-Based Cure</c:v>
                  </c:pt>
                  <c:pt idx="239">
                    <c:v>Publication Manual of the American Psychological Association, 6th Edition</c:v>
                  </c:pt>
                  <c:pt idx="240">
                    <c:v>Radical: Taking Back Your Faith from the American Dream</c:v>
                  </c:pt>
                  <c:pt idx="241">
                    <c:v>Room</c:v>
                  </c:pt>
                  <c:pt idx="242">
                    <c:v>Smokin' Seventeen (Stephanie Plum)</c:v>
                  </c:pt>
                  <c:pt idx="243">
                    <c:v>State of Wonder</c:v>
                  </c:pt>
                  <c:pt idx="244">
                    <c:v>Steve Jobs</c:v>
                  </c:pt>
                  <c:pt idx="245">
                    <c:v>Strengths Based Leadership: Great Leaders, Teams, and Why People Follow</c:v>
                  </c:pt>
                  <c:pt idx="246">
                    <c:v>StrengthsFinder 2.0</c:v>
                  </c:pt>
                  <c:pt idx="247">
                    <c:v>Switch: How to Change Things When Change Is Hard</c:v>
                  </c:pt>
                  <c:pt idx="248">
                    <c:v>Teach Like a Champion: 49 Techniques that Put Students on the Path to College</c:v>
                  </c:pt>
                  <c:pt idx="249">
                    <c:v>The 17 Day Diet: A Doctor's Plan Designed for Rapid Results</c:v>
                  </c:pt>
                  <c:pt idx="250">
                    <c:v>The 4 Hour Body: An Uncommon Guide to Rapid Fat Loss, Incredible Sex and Becoming Superhuman</c:v>
                  </c:pt>
                  <c:pt idx="251">
                    <c:v>The 4-Hour Workweek: Escape 9-5, Live Anywhere, and Join the New Rich</c:v>
                  </c:pt>
                  <c:pt idx="252">
                    <c:v>The 5 Love Languages: The Secret to Love That Lasts</c:v>
                  </c:pt>
                  <c:pt idx="253">
                    <c:v>The 7 Habits of Highly Effective People: Powerful Lessons in Personal Change</c:v>
                  </c:pt>
                  <c:pt idx="254">
                    <c:v>The 7 Habits of Highly Effective Teens: The Ultimate Teenage Success Guide</c:v>
                  </c:pt>
                  <c:pt idx="255">
                    <c:v>The Alchemist</c:v>
                  </c:pt>
                  <c:pt idx="256">
                    <c:v>The Art of Racing in the Rain: A Novel</c:v>
                  </c:pt>
                  <c:pt idx="257">
                    <c:v>The Best of Me</c:v>
                  </c:pt>
                  <c:pt idx="258">
                    <c:v>The Big Short: Inside the Doomsday Machine</c:v>
                  </c:pt>
                  <c:pt idx="259">
                    <c:v>The Book Thief</c:v>
                  </c:pt>
                  <c:pt idx="260">
                    <c:v>The China Study: The Most Comprehensive Study of Nutrition Ever Conducted And the Startling Implications for Diet, Weight Loss, And Long-term Health</c:v>
                  </c:pt>
                  <c:pt idx="261">
                    <c:v>The Five Dysfunctions of a Team: A Leadership Fable, 20th Anniversary Edition</c:v>
                  </c:pt>
                  <c:pt idx="262">
                    <c:v>The Girl Who Kicked the Hornet's Nest (Millennium Trilogy)</c:v>
                  </c:pt>
                  <c:pt idx="263">
                    <c:v>The Girl Who Played with Fire (Millennium Series)</c:v>
                  </c:pt>
                  <c:pt idx="264">
                    <c:v>The Girl with the Dragon Tattoo (Millennium Series)</c:v>
                  </c:pt>
                  <c:pt idx="265">
                    <c:v>The Glass Castle: A Memoir (book)</c:v>
                  </c:pt>
                  <c:pt idx="266">
                    <c:v>The Great Gatsby: The Only Authorized Edition</c:v>
                  </c:pt>
                  <c:pt idx="267">
                    <c:v>The Greater Journey: Americans in Paris</c:v>
                  </c:pt>
                  <c:pt idx="268">
                    <c:v>The Help</c:v>
                  </c:pt>
                  <c:pt idx="269">
                    <c:v>The Hunger Games (Book 1)</c:v>
                  </c:pt>
                  <c:pt idx="270">
                    <c:v>The Hunger Games Trilogy Boxed Set</c:v>
                  </c:pt>
                  <c:pt idx="271">
                    <c:v>The Immortal Life of Henrietta Lacks</c:v>
                  </c:pt>
                  <c:pt idx="272">
                    <c:v>The Invention of Hugo Cabret</c:v>
                  </c:pt>
                  <c:pt idx="273">
                    <c:v>The Land of Painted Caves: A Novel (Earth's Children)</c:v>
                  </c:pt>
                  <c:pt idx="274">
                    <c:v>The Lego Ideas Book: Unlock Your Imagination</c:v>
                  </c:pt>
                  <c:pt idx="275">
                    <c:v>The Litigators</c:v>
                  </c:pt>
                  <c:pt idx="276">
                    <c:v>The Lost Hero (Heroes of Olympus, Book 1)</c:v>
                  </c:pt>
                  <c:pt idx="277">
                    <c:v>The Official Guide for GMAT Review</c:v>
                  </c:pt>
                  <c:pt idx="278">
                    <c:v>The Official SAT Study Guide</c:v>
                  </c:pt>
                  <c:pt idx="279">
                    <c:v>The Paris Wife: A Novel</c:v>
                  </c:pt>
                  <c:pt idx="280">
                    <c:v>The Social Animal: The Hidden Sources of Love, Character, and Achievement</c:v>
                  </c:pt>
                  <c:pt idx="281">
                    <c:v>The Son of Neptune (Heroes of Olympus, Book 2)</c:v>
                  </c:pt>
                  <c:pt idx="282">
                    <c:v>The Throne of Fire (The Kane Chronicles, Book 2)</c:v>
                  </c:pt>
                  <c:pt idx="283">
                    <c:v>The Tipping Point: How Little Things Can Make a Big Difference</c:v>
                  </c:pt>
                  <c:pt idx="284">
                    <c:v>Thinking, Fast and Slow</c:v>
                  </c:pt>
                  <c:pt idx="285">
                    <c:v>Through My Eyes</c:v>
                  </c:pt>
                  <c:pt idx="286">
                    <c:v>Tina Fey: Bossypants</c:v>
                  </c:pt>
                  <c:pt idx="287">
                    <c:v>Unbroken: A World War II Story of Survival, Resilience, and Redemption</c:v>
                  </c:pt>
                  <c:pt idx="288">
                    <c:v>Water for Elephants: A Novel</c:v>
                  </c:pt>
                  <c:pt idx="289">
                    <c:v>What to Expect When You're Expecting</c:v>
                  </c:pt>
                  <c:pt idx="290">
                    <c:v>Who Moved My Cheese</c:v>
                  </c:pt>
                  <c:pt idx="291">
                    <c:v>A Dance with Dragons (A Song of Ice and Fire)</c:v>
                  </c:pt>
                  <c:pt idx="292">
                    <c:v>A Guide to the Project Management Body of Knowledge</c:v>
                  </c:pt>
                  <c:pt idx="293">
                    <c:v>A Memory of Light (Wheel of Time, Book 14) (Wheel of Time, 14)</c:v>
                  </c:pt>
                  <c:pt idx="294">
                    <c:v>America Again: Re-becoming the Greatness We Never Weren't</c:v>
                  </c:pt>
                  <c:pt idx="295">
                    <c:v>American Sniper: The Autobiography of the Most Lethal Sniper in U.S. Military History</c:v>
                  </c:pt>
                  <c:pt idx="296">
                    <c:v>Bared to You</c:v>
                  </c:pt>
                  <c:pt idx="297">
                    <c:v>Barefoot Contessa Foolproof: Recipes You Can Trust: A Cookbook</c:v>
                  </c:pt>
                  <c:pt idx="298">
                    <c:v>Behind the Beautiful Forevers: Life, Death, and Hope in a Mumbai Undercity</c:v>
                  </c:pt>
                  <c:pt idx="299">
                    <c:v>Bring Up the Bodies</c:v>
                  </c:pt>
                  <c:pt idx="300">
                    <c:v>Cabin Fever (Diary of a Wimpy Kid, Book 6)</c:v>
                  </c:pt>
                  <c:pt idx="301">
                    <c:v>Catching Fire (Hunger Games)</c:v>
                  </c:pt>
                  <c:pt idx="302">
                    <c:v>Catching Fire (The Hunger Games)</c:v>
                  </c:pt>
                  <c:pt idx="303">
                    <c:v>Cloud Atlas</c:v>
                  </c:pt>
                  <c:pt idx="304">
                    <c:v>Crazy Love: Overwhelmed by a Relentless God</c:v>
                  </c:pt>
                  <c:pt idx="305">
                    <c:v>Crucial Conversations Tools for Talking When Stakes Are High, Second Edition</c:v>
                  </c:pt>
                  <c:pt idx="306">
                    <c:v>Deadlocked (Sookie Stackhouse/True Blood, Book 12)</c:v>
                  </c:pt>
                  <c:pt idx="307">
                    <c:v>Divine Healing Hands: Experience Divine Power to Heal You, Animals, and Nature, and to Transform All Life (Soul Power)</c:v>
                  </c:pt>
                  <c:pt idx="308">
                    <c:v>Eat to Live: The Amazing Nutrient-Rich Program for Fast and Sustained Weight Loss</c:v>
                  </c:pt>
                  <c:pt idx="309">
                    <c:v>Eat to Live: The Amazing Nutrient-Rich Program for Fast and Sustained Weight Loss, Revised Edition</c:v>
                  </c:pt>
                  <c:pt idx="310">
                    <c:v>Fifty Shades Darker</c:v>
                  </c:pt>
                  <c:pt idx="311">
                    <c:v>Fifty Shades Freed: Book Three of the Fifty Shades Trilogy (Fifty Shades of Grey Series) (English Edition) (Fifty Shades Of Grey Series, 3)</c:v>
                  </c:pt>
                  <c:pt idx="312">
                    <c:v>Fifty Shades Of Grey: Book One of the Fifty Shades Trilogy (Fifty Shades Of Grey Series, 1)</c:v>
                  </c:pt>
                  <c:pt idx="313">
                    <c:v>Fifty Shades Trilogy (Fifty Shades of Grey / Fifty Shades Darker / Fifty Shades Freed)</c:v>
                  </c:pt>
                  <c:pt idx="314">
                    <c:v>Forks Over Knives: The Cookbook. A New York Times Bestseller: Over 300 Simple and Delicious Plant-Based Recipes to Help You Lose Weight, Be Healthier, and Feel Better Every Day</c:v>
                  </c:pt>
                  <c:pt idx="315">
                    <c:v>Forks Over Knives: The Plant-Based Way to Health. The #1 New York Times Bestseller</c:v>
                  </c:pt>
                  <c:pt idx="316">
                    <c:v>Game of Thrones Boxed Set: A Game of Thrones/A Clash of Kings/A Storm of Swords/A Feast for Crows</c:v>
                  </c:pt>
                  <c:pt idx="317">
                    <c:v>Go the F**k to Sleep</c:v>
                  </c:pt>
                  <c:pt idx="318">
                    <c:v>Gone Girl</c:v>
                  </c:pt>
                  <c:pt idx="319">
                    <c:v>Good to Great: Why Some Companies Make the Leap and Others Don't</c:v>
                  </c:pt>
                  <c:pt idx="320">
                    <c:v>Goodnight, Goodnight Construction Site (Hardcover Books for Toddlers, Preschool Books for Kids)</c:v>
                  </c:pt>
                  <c:pt idx="321">
                    <c:v>Great by Choice: Uncertainty, Chaos, and Luck--Why Some Thrive Despite Them All (Good to Great, 5)</c:v>
                  </c:pt>
                  <c:pt idx="322">
                    <c:v>Heaven is for Real: A Little Boy's Astounding Story of His Trip to Heaven and Back</c:v>
                  </c:pt>
                  <c:pt idx="323">
                    <c:v>Help, Thanks, Wow: The Three Essential Prayers</c:v>
                  </c:pt>
                  <c:pt idx="324">
                    <c:v>How to Tell If Your Cat Is Plotting to Kill You (The Oatmeal) (Volume 2)</c:v>
                  </c:pt>
                  <c:pt idx="325">
                    <c:v>Jesus Calling, Padded Hardcover, with Scripture references</c:v>
                  </c:pt>
                  <c:pt idx="326">
                    <c:v>Killing Kennedy: The End of Camelot</c:v>
                  </c:pt>
                  <c:pt idx="327">
                    <c:v>Killing Lincoln: The Shocking Assassination that Changed America Forever (Bill O'Reilly's Killing Series)</c:v>
                  </c:pt>
                  <c:pt idx="328">
                    <c:v>LEGO NINJAGO: Character Encyclopedia</c:v>
                  </c:pt>
                  <c:pt idx="329">
                    <c:v>Mockingjay (The Hunger Games)</c:v>
                  </c:pt>
                  <c:pt idx="330">
                    <c:v>Night (Night)</c:v>
                  </c:pt>
                  <c:pt idx="331">
                    <c:v>No Easy Day: The Autobiography of a Navy Seal: The Firsthand Account of the Mission That Killed Osama Bin Laden</c:v>
                  </c:pt>
                  <c:pt idx="332">
                    <c:v>Notorious Nineteen: A Stephanie Plum Novel</c:v>
                  </c:pt>
                  <c:pt idx="333">
                    <c:v>Oh, the Places You'll Go!</c:v>
                  </c:pt>
                  <c:pt idx="334">
                    <c:v>One Thousand Gifts: A Dare to Live Fully Right Where You Are</c:v>
                  </c:pt>
                  <c:pt idx="335">
                    <c:v>Outliers: The Story of Success</c:v>
                  </c:pt>
                  <c:pt idx="336">
                    <c:v>Proof of Heaven: A Neurosurgeon's Journey into the Afterlife</c:v>
                  </c:pt>
                  <c:pt idx="337">
                    <c:v>Publication Manual of the American Psychological Association, 6th Edition</c:v>
                  </c:pt>
                  <c:pt idx="338">
                    <c:v>Quiet: The Power of Introverts in a World That Can't Stop Talking</c:v>
                  </c:pt>
                  <c:pt idx="339">
                    <c:v>Reflected in You (Crossfire, Book 2)</c:v>
                  </c:pt>
                  <c:pt idx="340">
                    <c:v>Steve Jobs</c:v>
                  </c:pt>
                  <c:pt idx="341">
                    <c:v>Stop Living In This Land, Go To The Everlasting World Of Happiness, Live There Forever</c:v>
                  </c:pt>
                  <c:pt idx="342">
                    <c:v>Strengths Based Leadership: Great Leaders, Teams, and Why People Follow</c:v>
                  </c:pt>
                  <c:pt idx="343">
                    <c:v>StrengthsFinder 2.0</c:v>
                  </c:pt>
                  <c:pt idx="344">
                    <c:v>Teach Like a Champion: 49 Techniques that Put Students on the Path to College</c:v>
                  </c:pt>
                  <c:pt idx="345">
                    <c:v>The 17 Day Diet: A Doctor's Plan Designed for Rapid Results</c:v>
                  </c:pt>
                  <c:pt idx="346">
                    <c:v>The 4-Hour Chef: The Simple Path to Cooking Like a Pro, Learning Anything, and Living the Good Life</c:v>
                  </c:pt>
                  <c:pt idx="347">
                    <c:v>The 5 Love Languages: The Secret to Love That Lasts</c:v>
                  </c:pt>
                  <c:pt idx="348">
                    <c:v>The 7 Habits of Highly Effective People: Powerful Lessons in Personal Change</c:v>
                  </c:pt>
                  <c:pt idx="349">
                    <c:v>The 7 Habits of Highly Effective Teens: The Ultimate Teenage Success Guide</c:v>
                  </c:pt>
                  <c:pt idx="350">
                    <c:v>The Alchemist</c:v>
                  </c:pt>
                  <c:pt idx="351">
                    <c:v>The Amateur</c:v>
                  </c:pt>
                  <c:pt idx="352">
                    <c:v>The Blood Sugar Solution: The UltraHealthy Program for Losing Weight, Preventing Disease, and Feeling Great Now!</c:v>
                  </c:pt>
                  <c:pt idx="353">
                    <c:v>The Book Thief</c:v>
                  </c:pt>
                  <c:pt idx="354">
                    <c:v>The Casual Vacancy</c:v>
                  </c:pt>
                  <c:pt idx="355">
                    <c:v>The China Study: The Most Comprehensive Study of Nutrition Ever Conducted And the Startling Implications for Diet, Weight Loss, And Long-term Health</c:v>
                  </c:pt>
                  <c:pt idx="356">
                    <c:v>The Fault in Our Stars</c:v>
                  </c:pt>
                  <c:pt idx="357">
                    <c:v>The Five Dysfunctions of a Team: A Leadership Fable, 20th Anniversary Edition</c:v>
                  </c:pt>
                  <c:pt idx="358">
                    <c:v>The Four Agreements: A Practical Guide to Personal Freedom (A Toltec Wisdom Book)</c:v>
                  </c:pt>
                  <c:pt idx="359">
                    <c:v>The Great Gatsby: The Only Authorized Edition</c:v>
                  </c:pt>
                  <c:pt idx="360">
                    <c:v>The Harbinger: The Ancient Mystery that Holds the Secret of America's Future</c:v>
                  </c:pt>
                  <c:pt idx="361">
                    <c:v>The Hunger Games</c:v>
                  </c:pt>
                  <c:pt idx="362">
                    <c:v>The Hunger Games (Book 1)</c:v>
                  </c:pt>
                  <c:pt idx="363">
                    <c:v>The Hunger Games Trilogy Boxed Set</c:v>
                  </c:pt>
                  <c:pt idx="364">
                    <c:v>The Immortal Life of Henrietta Lacks</c:v>
                  </c:pt>
                  <c:pt idx="365">
                    <c:v>The Jesus Storybook Bible: Every Story Whispers His Name</c:v>
                  </c:pt>
                  <c:pt idx="366">
                    <c:v>The Lego Ideas Book: Unlock Your Imagination</c:v>
                  </c:pt>
                  <c:pt idx="367">
                    <c:v>The Mark of Athena (Heroes of Olympus, Book 3)</c:v>
                  </c:pt>
                  <c:pt idx="368">
                    <c:v>The Meaning of Marriage: Facing the Complexities of Commitment with the Wisdom of God</c:v>
                  </c:pt>
                  <c:pt idx="369">
                    <c:v>The Official SAT Study Guide</c:v>
                  </c:pt>
                  <c:pt idx="370">
                    <c:v>The Passage of Power: The Years of Lyndon Johnson</c:v>
                  </c:pt>
                  <c:pt idx="371">
                    <c:v>The Pioneer Woman Cooks: Food from My Frontier</c:v>
                  </c:pt>
                  <c:pt idx="372">
                    <c:v>The Pioneer Woman Cooks: Recipes from an Accidental Country Girl</c:v>
                  </c:pt>
                  <c:pt idx="373">
                    <c:v>The Power of Habit: Why We Do What We Do in Life and Business</c:v>
                  </c:pt>
                  <c:pt idx="374">
                    <c:v>The Racketeer</c:v>
                  </c:pt>
                  <c:pt idx="375">
                    <c:v>The Serpent's Shadow (The Kane Chronicles, Book 3)</c:v>
                  </c:pt>
                  <c:pt idx="376">
                    <c:v>The Signal and the Noise: Why So Many Predictions Fail-But Some Don't</c:v>
                  </c:pt>
                  <c:pt idx="377">
                    <c:v>The Smitten Kitchen Cookbook: Recipes and Wisdom from an Obsessive Home Cook</c:v>
                  </c:pt>
                  <c:pt idx="378">
                    <c:v>The Third Wheel (Diary of a Wimpy Kid, Book 7)</c:v>
                  </c:pt>
                  <c:pt idx="379">
                    <c:v>The Walking Dead: Compendium One</c:v>
                  </c:pt>
                  <c:pt idx="380">
                    <c:v>Thinking, Fast and Slow</c:v>
                  </c:pt>
                  <c:pt idx="381">
                    <c:v>Thomas Jefferson: The Art of Power</c:v>
                  </c:pt>
                  <c:pt idx="382">
                    <c:v>To Heaven and Back: A Doctor's Extraordinary Account of Her Death, Heaven, Angels, and Life Again: A True Story</c:v>
                  </c:pt>
                  <c:pt idx="383">
                    <c:v>Unbroken: A World War II Story of Survival, Resilience, and Redemption</c:v>
                  </c:pt>
                  <c:pt idx="384">
                    <c:v>What to Expect When You're Expecting</c:v>
                  </c:pt>
                  <c:pt idx="385">
                    <c:v>Wheat Belly: Lose the Wheat, Lose the Weight, and Find Your Path Back to Health</c:v>
                  </c:pt>
                  <c:pt idx="386">
                    <c:v>Who Moved My Cheese</c:v>
                  </c:pt>
                  <c:pt idx="387">
                    <c:v>Wild: From Lost to Found on the Pacific Crest Trail</c:v>
                  </c:pt>
                  <c:pt idx="388">
                    <c:v>Winter of the World: Book Two of the Century Trilogy</c:v>
                  </c:pt>
                  <c:pt idx="389">
                    <c:v>Wonder</c:v>
                  </c:pt>
                  <c:pt idx="390">
                    <c:v>(blank)</c:v>
                  </c:pt>
                  <c:pt idx="391">
                    <c:v>A Memory of Light (Wheel of Time, Book 14) (Wheel of Time, 14)</c:v>
                  </c:pt>
                  <c:pt idx="392">
                    <c:v>Allegiant</c:v>
                  </c:pt>
                  <c:pt idx="393">
                    <c:v>America the Beautiful: Rediscovering What Made This Nation Great</c:v>
                  </c:pt>
                  <c:pt idx="394">
                    <c:v>And the Mountains Echoed</c:v>
                  </c:pt>
                  <c:pt idx="395">
                    <c:v>Becoming a Supple Leopard: Movement, Mobility, and Maintenance of the Human Animal</c:v>
                  </c:pt>
                  <c:pt idx="396">
                    <c:v>Daring Greatly: How the Courage to Be Vulnerable Transforms the Way We Live, Love, Parent, and Lead</c:v>
                  </c:pt>
                  <c:pt idx="397">
                    <c:v>David and Goliath: Underdogs, Misfits, and the Art of Battling Giants</c:v>
                  </c:pt>
                  <c:pt idx="398">
                    <c:v>Diagnostic and Statistical Manual of Mental Disorders, 5th Edition: DSM-5</c:v>
                  </c:pt>
                  <c:pt idx="399">
                    <c:v>Diary of a Wimpy Kid: Hard Luck, Book 8</c:v>
                  </c:pt>
                  <c:pt idx="400">
                    <c:v>Divergent</c:v>
                  </c:pt>
                  <c:pt idx="401">
                    <c:v>Divergent / Insurgent</c:v>
                  </c:pt>
                  <c:pt idx="402">
                    <c:v>Doctor Sleep: A Novel</c:v>
                  </c:pt>
                  <c:pt idx="403">
                    <c:v>Eat to Live: The Amazing Nutrient-Rich Program for Fast and Sustained Weight Loss, Revised Edition</c:v>
                  </c:pt>
                  <c:pt idx="404">
                    <c:v>Ender's Game (The Ender Quintet)</c:v>
                  </c:pt>
                  <c:pt idx="405">
                    <c:v>Fifty Shades Darker</c:v>
                  </c:pt>
                  <c:pt idx="406">
                    <c:v>Fifty Shades Freed: Book Three of the Fifty Shades Trilogy (Fifty Shades of Grey Series) (English Edition) (Fifty Shades Of Grey Series, 3)</c:v>
                  </c:pt>
                  <c:pt idx="407">
                    <c:v>Fifty Shades Of Grey: Book One of the Fifty Shades Trilogy (Fifty Shades Of Grey Series, 1)</c:v>
                  </c:pt>
                  <c:pt idx="408">
                    <c:v>Fifty Shades Trilogy (Fifty Shades of Grey / Fifty Shades Darker / Fifty Shades Freed)</c:v>
                  </c:pt>
                  <c:pt idx="409">
                    <c:v>Forks Over Knives: The Cookbook. A New York Times Bestseller: Over 300 Simple and Delicious Plant-Based Recipes to Help You Lose Weight, Be Healthier, and Feel Better Every Day</c:v>
                  </c:pt>
                  <c:pt idx="410">
                    <c:v>Game of Thrones Boxed Set: A Game of Thrones/A Clash of Kings/A Storm of Swords/A Feast for Crows</c:v>
                  </c:pt>
                  <c:pt idx="411">
                    <c:v>George Washington's Secret Six: The Spy Ring That Saved the American Revolution</c:v>
                  </c:pt>
                  <c:pt idx="412">
                    <c:v>Gone Girl</c:v>
                  </c:pt>
                  <c:pt idx="413">
                    <c:v>Good to Great: Why Some Companies Make the Leap and Others Don't</c:v>
                  </c:pt>
                  <c:pt idx="414">
                    <c:v>Goodnight, Goodnight Construction Site (Hardcover Books for Toddlers, Preschool Books for Kids)</c:v>
                  </c:pt>
                  <c:pt idx="415">
                    <c:v>Grain Brain: The Surprising Truth about Wheat, Carbs, and Sugar--Your Brain's Silent Killers</c:v>
                  </c:pt>
                  <c:pt idx="416">
                    <c:v>Happy, Happy, Happy: My Life and Legacy as the Duck Commander</c:v>
                  </c:pt>
                  <c:pt idx="417">
                    <c:v>How to Win Friends &amp; Influence People</c:v>
                  </c:pt>
                  <c:pt idx="418">
                    <c:v>Humans of New York</c:v>
                  </c:pt>
                  <c:pt idx="419">
                    <c:v>Hyperbole and a Half: Unfortunate Situations, Flawed Coping Mechanisms, Mayhem, and Other Things That Happened</c:v>
                  </c:pt>
                  <c:pt idx="420">
                    <c:v>I Am Malala: The Girl Who Stood Up for Education and Was Shot by the Taliban</c:v>
                  </c:pt>
                  <c:pt idx="421">
                    <c:v>Inferno</c:v>
                  </c:pt>
                  <c:pt idx="422">
                    <c:v>IT'S ALL GOOD: Delicious, Easy Recipes That Will Make You Look Good and Feel Great</c:v>
                  </c:pt>
                  <c:pt idx="423">
                    <c:v>Jerusalem: A Cookbook</c:v>
                  </c:pt>
                  <c:pt idx="424">
                    <c:v>Jesus Calling, Padded Hardcover, with Scripture references</c:v>
                  </c:pt>
                  <c:pt idx="425">
                    <c:v>Joyland (Hard Case Crime)</c:v>
                  </c:pt>
                  <c:pt idx="426">
                    <c:v>Kaplan GRE Premier 2014 with 6 Practice Tests: book + online + DVD + mobile</c:v>
                  </c:pt>
                  <c:pt idx="427">
                    <c:v>Killing Jesus (Bill O'Reilly's Killing Series)</c:v>
                  </c:pt>
                  <c:pt idx="428">
                    <c:v>Knock-Knock Jokes for Kids (Laugh-Out-Loud Jokes for Kids)</c:v>
                  </c:pt>
                  <c:pt idx="429">
                    <c:v>Laugh-Out-Loud Jokes for Kids</c:v>
                  </c:pt>
                  <c:pt idx="430">
                    <c:v>Lean In: Women, Work, and the Will to Lead</c:v>
                  </c:pt>
                  <c:pt idx="431">
                    <c:v>Life Code: The New Rules for Winning in the Real World</c:v>
                  </c:pt>
                  <c:pt idx="432">
                    <c:v>Looking for Alaska</c:v>
                  </c:pt>
                  <c:pt idx="433">
                    <c:v>Love You Forever</c:v>
                  </c:pt>
                  <c:pt idx="434">
                    <c:v>Mindset: The New Psychology of Success</c:v>
                  </c:pt>
                  <c:pt idx="435">
                    <c:v>MyMathLab: Student Access Kit</c:v>
                  </c:pt>
                  <c:pt idx="436">
                    <c:v>Night (Night)</c:v>
                  </c:pt>
                  <c:pt idx="437">
                    <c:v>ObamaCare Survival Guide: The Affordable Care Act and What It Means for You and Your Healthcare</c:v>
                  </c:pt>
                  <c:pt idx="438">
                    <c:v>Oh, the Places You'll Go!Â Â </c:v>
                  </c:pt>
                  <c:pt idx="439">
                    <c:v>Outliers: The Story of Success</c:v>
                  </c:pt>
                  <c:pt idx="440">
                    <c:v>Practical Paleo: A Customized Approach to Health and a Whole-Foods Lifestyle</c:v>
                  </c:pt>
                  <c:pt idx="441">
                    <c:v>Proof of Heaven: A Neurosurgeon's Journey into the Afterlife</c:v>
                  </c:pt>
                  <c:pt idx="442">
                    <c:v>Publication Manual of the American Psychological Association, 6th Edition</c:v>
                  </c:pt>
                  <c:pt idx="443">
                    <c:v>Quiet: The Power of Introverts in a World That Can't Stop Talking</c:v>
                  </c:pt>
                  <c:pt idx="444">
                    <c:v>Rush Revere and the Brave Pilgrims: Time-Travel Adventures with Exceptional Americans (1)</c:v>
                  </c:pt>
                  <c:pt idx="445">
                    <c:v>Shred: The Revolutionary Diet: 6 Weeks 4 Inches 2 Sizes</c:v>
                  </c:pt>
                  <c:pt idx="446">
                    <c:v>SI-COLOGY 1: Tales and Wisdom from Duck Dynasty's Favorite Uncle</c:v>
                  </c:pt>
                  <c:pt idx="447">
                    <c:v>Soul Healing Miracles: Ancient and New Sacred Wisdom, Knowledge, and Practical Techniques for Healing the Spiritual, Mental, Emotional, and Physical Bodies</c:v>
                  </c:pt>
                  <c:pt idx="448">
                    <c:v>Strengths Based Leadership: Great Leaders, Teams, and Why People Follow</c:v>
                  </c:pt>
                  <c:pt idx="449">
                    <c:v>StrengthsFinder 2.0</c:v>
                  </c:pt>
                  <c:pt idx="450">
                    <c:v>Sycamore Row (Jake Brigance)</c:v>
                  </c:pt>
                  <c:pt idx="451">
                    <c:v>The 5 Love Languages: The Secret to Love That Lasts</c:v>
                  </c:pt>
                  <c:pt idx="452">
                    <c:v>The 7 Habits of Highly Effective People: Powerful Lessons in Personal Change</c:v>
                  </c:pt>
                  <c:pt idx="453">
                    <c:v>The Alchemist</c:v>
                  </c:pt>
                  <c:pt idx="454">
                    <c:v>The Book Thief</c:v>
                  </c:pt>
                  <c:pt idx="455">
                    <c:v>The Bully Pulpit: Theodore Roosevelt, William Howard Taft, and the Golden Age of Journalism</c:v>
                  </c:pt>
                  <c:pt idx="456">
                    <c:v>The Care and Keeping of You: The Body Book for Younger Girls, Revised Edition (American Girl Library)</c:v>
                  </c:pt>
                  <c:pt idx="457">
                    <c:v>The Catcher in the Rye</c:v>
                  </c:pt>
                  <c:pt idx="458">
                    <c:v>The Cuckoo's Calling (A Cormoran Strike Novel, 1)</c:v>
                  </c:pt>
                  <c:pt idx="459">
                    <c:v>The Day the Crayons Quit</c:v>
                  </c:pt>
                  <c:pt idx="460">
                    <c:v>The FastDiet: Lose Weight, Stay Healthy, and Live Longer with the Simple Secret of Intermittent Fasting</c:v>
                  </c:pt>
                  <c:pt idx="461">
                    <c:v>The Fault in Our Stars</c:v>
                  </c:pt>
                  <c:pt idx="462">
                    <c:v>The Five Dysfunctions of a Team: A Leadership Fable, 20th Anniversary Edition</c:v>
                  </c:pt>
                  <c:pt idx="463">
                    <c:v>The Four Agreements: A Practical Guide to Personal Freedom (A Toltec Wisdom Book)</c:v>
                  </c:pt>
                  <c:pt idx="464">
                    <c:v>The Gifts of Imperfection: Let Go of Who You Think You're Supposed to Be and Embrace Who You Are</c:v>
                  </c:pt>
                  <c:pt idx="465">
                    <c:v>The Goldfinch: A Novel (Pulitzer Prize for Fiction)</c:v>
                  </c:pt>
                  <c:pt idx="466">
                    <c:v>The Great Gatsby: The Only Authorized Edition</c:v>
                  </c:pt>
                  <c:pt idx="467">
                    <c:v>The Harbinger: The Ancient Mystery that Holds the Secret of America's Future</c:v>
                  </c:pt>
                  <c:pt idx="468">
                    <c:v>The House of Hades (Heroes of Olympus, Book 4)</c:v>
                  </c:pt>
                  <c:pt idx="469">
                    <c:v>The Hunger Games (Book 1)</c:v>
                  </c:pt>
                  <c:pt idx="470">
                    <c:v>The Immortal Life of Henrietta Lacks</c:v>
                  </c:pt>
                  <c:pt idx="471">
                    <c:v>The Jesus Storybook Bible: Every Story Whispers His Name</c:v>
                  </c:pt>
                  <c:pt idx="472">
                    <c:v>The Legend of Zelda: Hyrule Historia</c:v>
                  </c:pt>
                  <c:pt idx="473">
                    <c:v>The Lego Ideas Book: Unlock Your Imagination</c:v>
                  </c:pt>
                  <c:pt idx="474">
                    <c:v>The Liberty Amendments: Restoring the American Republic</c:v>
                  </c:pt>
                  <c:pt idx="475">
                    <c:v>The Longest Ride</c:v>
                  </c:pt>
                  <c:pt idx="476">
                    <c:v>The Official SAT Study Guide</c:v>
                  </c:pt>
                  <c:pt idx="477">
                    <c:v>The One and Only Ivan</c:v>
                  </c:pt>
                  <c:pt idx="478">
                    <c:v>The Perks of Being a Wallflower</c:v>
                  </c:pt>
                  <c:pt idx="479">
                    <c:v>The Pioneer Woman Cooksâ€•A Year of Holidays: 140 Step-by-Step Recipes for Simple, Scrumptious Celebrations</c:v>
                  </c:pt>
                  <c:pt idx="480">
                    <c:v>The Power of Habit: Why We Do What We Do in Life and Business</c:v>
                  </c:pt>
                  <c:pt idx="481">
                    <c:v>The Reason I Jump: The Inner Voice of a Thirteen-Year-Old Boy with Autism</c:v>
                  </c:pt>
                  <c:pt idx="482">
                    <c:v>The Very Hungry Caterpillar</c:v>
                  </c:pt>
                  <c:pt idx="483">
                    <c:v>Things That Matter: Three Decades of Passions, Pastimes and Politics [Deckled Edge]</c:v>
                  </c:pt>
                  <c:pt idx="484">
                    <c:v>To Kill a Mockingbird</c:v>
                  </c:pt>
                  <c:pt idx="485">
                    <c:v>Unbroken: A World War II Story of Survival, Resilience, and Redemption</c:v>
                  </c:pt>
                  <c:pt idx="486">
                    <c:v>What to Expect When You're Expecting</c:v>
                  </c:pt>
                  <c:pt idx="487">
                    <c:v>Wheat Belly Cookbook: 150 Recipes to Help You Lose the Wheat, Lose the Weight, and Find Your Path Back to Health</c:v>
                  </c:pt>
                  <c:pt idx="488">
                    <c:v>Wheat Belly: Lose the Wheat, Lose the Weight, and Find Your Path Back to Health</c:v>
                  </c:pt>
                  <c:pt idx="489">
                    <c:v>Wonder</c:v>
                  </c:pt>
                  <c:pt idx="490">
                    <c:v>ZEALOT: The Life and Times of Jesus of Nazareth</c:v>
                  </c:pt>
                  <c:pt idx="491">
                    <c:v>1984</c:v>
                  </c:pt>
                  <c:pt idx="492">
                    <c:v>10-Day Green Smoothie Cleanse: Lose Up to 15 Pounds in 10 Days!</c:v>
                  </c:pt>
                  <c:pt idx="493">
                    <c:v>41: A Portrait of My Father</c:v>
                  </c:pt>
                  <c:pt idx="494">
                    <c:v>A Day in the Sun (Disney Frozen) (Pictureback(R))</c:v>
                  </c:pt>
                  <c:pt idx="495">
                    <c:v>A Game of Thrones / A Clash of Kings / A Storm of Swords / A Feast of Crows / A Dance with Dragons</c:v>
                  </c:pt>
                  <c:pt idx="496">
                    <c:v>Against All Grain: Delectable Paleo Recipes To Eat Well And Feel Great</c:v>
                  </c:pt>
                  <c:pt idx="497">
                    <c:v>All the Light We Cannot See</c:v>
                  </c:pt>
                  <c:pt idx="498">
                    <c:v>Allegiant</c:v>
                  </c:pt>
                  <c:pt idx="499">
                    <c:v>Capital in the Twenty First Century</c:v>
                  </c:pt>
                  <c:pt idx="500">
                    <c:v>Chicka Chicka Boom Boom (Board Book)</c:v>
                  </c:pt>
                  <c:pt idx="501">
                    <c:v>Crucial Conversations Tools for Talking When Stakes Are High, Second Edition</c:v>
                  </c:pt>
                  <c:pt idx="502">
                    <c:v>Dear Zoo: A Lift-the-Flap Book</c:v>
                  </c:pt>
                  <c:pt idx="503">
                    <c:v>Diagnostic and Statistical Manual of Mental Disorders, 5th Edition: DSM-5</c:v>
                  </c:pt>
                  <c:pt idx="504">
                    <c:v>Diary of a Wimpy Kid: The Long Haul</c:v>
                  </c:pt>
                  <c:pt idx="505">
                    <c:v>Divergent</c:v>
                  </c:pt>
                  <c:pt idx="506">
                    <c:v>Divergent / Insurgent</c:v>
                  </c:pt>
                  <c:pt idx="507">
                    <c:v>Divergent / Insurgent / Allegiant</c:v>
                  </c:pt>
                  <c:pt idx="508">
                    <c:v>Fahrenheit 451</c:v>
                  </c:pt>
                  <c:pt idx="509">
                    <c:v>First 100 Words: A Padded Board Book</c:v>
                  </c:pt>
                  <c:pt idx="510">
                    <c:v>Flash Boys</c:v>
                  </c:pt>
                  <c:pt idx="511">
                    <c:v>Frozen (Little Golden Book)</c:v>
                  </c:pt>
                  <c:pt idx="512">
                    <c:v>Frozen: A Tale of Two Sisters</c:v>
                  </c:pt>
                  <c:pt idx="513">
                    <c:v>Giraffes Can't Dance</c:v>
                  </c:pt>
                  <c:pt idx="514">
                    <c:v>Gone Girl</c:v>
                  </c:pt>
                  <c:pt idx="515">
                    <c:v>Good to Great: Why Some Companies Make the Leap and Others Don't</c:v>
                  </c:pt>
                  <c:pt idx="516">
                    <c:v>Goodnight Moon</c:v>
                  </c:pt>
                  <c:pt idx="517">
                    <c:v>Goodnight, Goodnight Construction Site (Hardcover Books for Toddlers, Preschool Books for Kids)</c:v>
                  </c:pt>
                  <c:pt idx="518">
                    <c:v>Grain Brain: The Surprising Truth about Wheat, Carbs, and Sugar--Your Brain's Silent Killers</c:v>
                  </c:pt>
                  <c:pt idx="519">
                    <c:v>Gray Mountain: A Novel</c:v>
                  </c:pt>
                  <c:pt idx="520">
                    <c:v>Heaven is for Real: A Little Boy's Astounding Story of His Trip to Heaven and Back</c:v>
                  </c:pt>
                  <c:pt idx="521">
                    <c:v>How to Win Friends &amp; Influence People</c:v>
                  </c:pt>
                  <c:pt idx="522">
                    <c:v>Humans of New York</c:v>
                  </c:pt>
                  <c:pt idx="523">
                    <c:v>If I Stay</c:v>
                  </c:pt>
                  <c:pt idx="524">
                    <c:v>Jesus Calling, Padded Hardcover, with Scripture references</c:v>
                  </c:pt>
                  <c:pt idx="525">
                    <c:v>JOURNEY TO THE ICE P</c:v>
                  </c:pt>
                  <c:pt idx="526">
                    <c:v>Knock-Knock Jokes for Kids (Laugh-Out-Loud Jokes for Kids)</c:v>
                  </c:pt>
                  <c:pt idx="527">
                    <c:v>Laugh-Out-Loud Jokes for Kids</c:v>
                  </c:pt>
                  <c:pt idx="528">
                    <c:v>Lean In: Women, Work, and the Will to Lead</c:v>
                  </c:pt>
                  <c:pt idx="529">
                    <c:v>Little Blue Truck</c:v>
                  </c:pt>
                  <c:pt idx="530">
                    <c:v>Looking for Alaska</c:v>
                  </c:pt>
                  <c:pt idx="531">
                    <c:v>Lord of the Flies</c:v>
                  </c:pt>
                  <c:pt idx="532">
                    <c:v>Love You Forever</c:v>
                  </c:pt>
                  <c:pt idx="533">
                    <c:v>Make It Ahead: A Barefoot Contessa Cookbook</c:v>
                  </c:pt>
                  <c:pt idx="534">
                    <c:v>Mindset: The New Psychology of Success</c:v>
                  </c:pt>
                  <c:pt idx="535">
                    <c:v>Minecraft: Essential Handbook</c:v>
                  </c:pt>
                  <c:pt idx="536">
                    <c:v>Minecraft: Redstone Handbook: An Official Mojang Book</c:v>
                  </c:pt>
                  <c:pt idx="537">
                    <c:v>Minecraft: The Complete Handbook Collection</c:v>
                  </c:pt>
                  <c:pt idx="538">
                    <c:v>MONEY Master the Game: 7 Simple Steps to Financial Freedom</c:v>
                  </c:pt>
                  <c:pt idx="539">
                    <c:v>Night (Night)</c:v>
                  </c:pt>
                  <c:pt idx="540">
                    <c:v>Of Mice and Men</c:v>
                  </c:pt>
                  <c:pt idx="541">
                    <c:v>Oh, the Places You'll Go!</c:v>
                  </c:pt>
                  <c:pt idx="542">
                    <c:v>Orphan Train</c:v>
                  </c:pt>
                  <c:pt idx="543">
                    <c:v>Paper Towns</c:v>
                  </c:pt>
                  <c:pt idx="544">
                    <c:v>Publication Manual of the American Psychological Association, 6th Edition</c:v>
                  </c:pt>
                  <c:pt idx="545">
                    <c:v>Quiet: The Power of Introverts in a World That Can't Stop Talking</c:v>
                  </c:pt>
                  <c:pt idx="546">
                    <c:v>Revival: A Novel</c:v>
                  </c:pt>
                  <c:pt idx="547">
                    <c:v>Rush Revere and the American Revolution: Time-Travel Adventures With Exceptional Americans</c:v>
                  </c:pt>
                  <c:pt idx="548">
                    <c:v>Rush Revere and the Brave Pilgrims: Time-Travel Adventures with Exceptional Americans (1)</c:v>
                  </c:pt>
                  <c:pt idx="549">
                    <c:v>Rush Revere and the First Patriots: Time-Travel Adventures With Exceptional Americans (2)</c:v>
                  </c:pt>
                  <c:pt idx="550">
                    <c:v>Soul Healing Miracles: Ancient and New Sacred Wisdom, Knowledge, and Practical Techniques for Healing the Spiritual, Mental, Emotional, and Physical Bodies</c:v>
                  </c:pt>
                  <c:pt idx="551">
                    <c:v>StrengthsFinder 2.0</c:v>
                  </c:pt>
                  <c:pt idx="552">
                    <c:v>The 5 Love Languages: The Secret to Love That Lasts</c:v>
                  </c:pt>
                  <c:pt idx="553">
                    <c:v>The 7 Habits of Highly Effective People: Powerful Lessons in Personal Change</c:v>
                  </c:pt>
                  <c:pt idx="554">
                    <c:v>The Alchemist</c:v>
                  </c:pt>
                  <c:pt idx="555">
                    <c:v>The Blood of Olympus (The Heroes of Olympus, 5)</c:v>
                  </c:pt>
                  <c:pt idx="556">
                    <c:v>The Book Thief</c:v>
                  </c:pt>
                  <c:pt idx="557">
                    <c:v>The Book with No Pictures</c:v>
                  </c:pt>
                  <c:pt idx="558">
                    <c:v>The Boys in the Boat: Nine Americans and Their Epic Quest for Gold at the 1936 Berlin Olympics</c:v>
                  </c:pt>
                  <c:pt idx="559">
                    <c:v>The Care and Keeping of You: The Body Book for Younger Girls, Revised Edition (American Girl Library)</c:v>
                  </c:pt>
                  <c:pt idx="560">
                    <c:v>The Catcher in the Rye</c:v>
                  </c:pt>
                  <c:pt idx="561">
                    <c:v>The Day the Crayons Quit</c:v>
                  </c:pt>
                  <c:pt idx="562">
                    <c:v>The Everything Kids' Science Experiments Book: Boil Ice, Float Water, Measure Gravity-Challenge the World Around You!</c:v>
                  </c:pt>
                  <c:pt idx="563">
                    <c:v>The Fault in Our Stars</c:v>
                  </c:pt>
                  <c:pt idx="564">
                    <c:v>The Five Dysfunctions of a Team: A Leadership Fable, 20th Anniversary Edition</c:v>
                  </c:pt>
                  <c:pt idx="565">
                    <c:v>The Four Agreements: A Practical Guide to Personal Freedom (A Toltec Wisdom Book)</c:v>
                  </c:pt>
                  <c:pt idx="566">
                    <c:v>The Gifts of Imperfection: Let Go of Who You Think You're Supposed to Be and Embrace Who You Are</c:v>
                  </c:pt>
                  <c:pt idx="567">
                    <c:v>The Giver (Giver Quartet)</c:v>
                  </c:pt>
                  <c:pt idx="568">
                    <c:v>The Going-To-Bed Book</c:v>
                  </c:pt>
                  <c:pt idx="569">
                    <c:v>The Goldfinch: A Novel (Pulitzer Prize for Fiction)</c:v>
                  </c:pt>
                  <c:pt idx="570">
                    <c:v>The Great Gatsby: The Only Authorized Edition</c:v>
                  </c:pt>
                  <c:pt idx="571">
                    <c:v>The Invention of Wings</c:v>
                  </c:pt>
                  <c:pt idx="572">
                    <c:v>The Jesus Storybook Bible: Every Story Whispers His Name</c:v>
                  </c:pt>
                  <c:pt idx="573">
                    <c:v>The Maze Runner (Book 1)</c:v>
                  </c:pt>
                  <c:pt idx="574">
                    <c:v>The Official SAT Study Guide</c:v>
                  </c:pt>
                  <c:pt idx="575">
                    <c:v>The Outsiders</c:v>
                  </c:pt>
                  <c:pt idx="576">
                    <c:v>The Real ACT Prep Guide</c:v>
                  </c:pt>
                  <c:pt idx="577">
                    <c:v>The Skinnytaste Cookbook: Light on Calories, Big on Flavor</c:v>
                  </c:pt>
                  <c:pt idx="578">
                    <c:v>The Very Hungry Caterpillar</c:v>
                  </c:pt>
                  <c:pt idx="579">
                    <c:v>The World of Ice &amp; Fire: The Untold History of Westeros and the Game of Thrones</c:v>
                  </c:pt>
                  <c:pt idx="580">
                    <c:v>Thug Kitchen: The Official Cookbook: Eat Like You Give a F*ck (Thug Kitchen Cookbooks)</c:v>
                  </c:pt>
                  <c:pt idx="581">
                    <c:v>To Kill a Mockingbird</c:v>
                  </c:pt>
                  <c:pt idx="582">
                    <c:v>Ultimate Sticker Book: Frozen: More Than 60 Reusable Full-Color Stickers</c:v>
                  </c:pt>
                  <c:pt idx="583">
                    <c:v>Unbroken: A World War II Story of Survival, Resilience, and Redemption</c:v>
                  </c:pt>
                  <c:pt idx="584">
                    <c:v>What If?: Serious Scientific Answers to Absurd Hypothetical Questions</c:v>
                  </c:pt>
                  <c:pt idx="585">
                    <c:v>What to Expect When You're Expecting</c:v>
                  </c:pt>
                  <c:pt idx="586">
                    <c:v>Wonder</c:v>
                  </c:pt>
                  <c:pt idx="587">
                    <c:v>Yes Please</c:v>
                  </c:pt>
                  <c:pt idx="588">
                    <c:v>10-Day Green Smoothie Cleanse</c:v>
                  </c:pt>
                  <c:pt idx="589">
                    <c:v>A Game of Thrones / A Clash of Kings / A Storm of Swords / A Feast of Crows / A Dance with Dragons</c:v>
                  </c:pt>
                  <c:pt idx="590">
                    <c:v>A Long Walk to Water: Based on a True Story</c:v>
                  </c:pt>
                  <c:pt idx="591">
                    <c:v>Adult Coloring Book: Stress Relieving Animal Designs</c:v>
                  </c:pt>
                  <c:pt idx="592">
                    <c:v>Adult Coloring Book: Stress Relieving Patterns</c:v>
                  </c:pt>
                  <c:pt idx="593">
                    <c:v>Adult Coloring Books: A Coloring Book for Adults Featuring Mandalas and Henna Inspired Flowers, Animals, and Paisley Patterns</c:v>
                  </c:pt>
                  <c:pt idx="594">
                    <c:v>All the Light We Cannot See</c:v>
                  </c:pt>
                  <c:pt idx="595">
                    <c:v>American Sniper: The Autobiography of the Most Lethal Sniper in U.S. Military History</c:v>
                  </c:pt>
                  <c:pt idx="596">
                    <c:v>Baby Touch and Feel: Animals</c:v>
                  </c:pt>
                  <c:pt idx="597">
                    <c:v>Balance (Angie's  Extreme Stress Menders)</c:v>
                  </c:pt>
                  <c:pt idx="598">
                    <c:v>Being Mortal: Medicine and What Matters in the End</c:v>
                  </c:pt>
                  <c:pt idx="599">
                    <c:v>Between the World and Me</c:v>
                  </c:pt>
                  <c:pt idx="600">
                    <c:v>Brown Bear, Brown Bear, What Do You See?</c:v>
                  </c:pt>
                  <c:pt idx="601">
                    <c:v>Chicka Chicka Boom Boom (Board Book)</c:v>
                  </c:pt>
                  <c:pt idx="602">
                    <c:v>Creative Coloring Inspirations: Art Activity Pages to Relax and Enjoy! (Design Originals) 30 Motivating &amp; Creative Art Activities on High-Quality, Extra-Thick Perforated Pages that Won't Bleed Through</c:v>
                  </c:pt>
                  <c:pt idx="603">
                    <c:v>Creative Haven Creative Cats Coloring Book (Adult Coloring)</c:v>
                  </c:pt>
                  <c:pt idx="604">
                    <c:v>Creative Haven Owls Coloring Book (Adult Coloring)</c:v>
                  </c:pt>
                  <c:pt idx="605">
                    <c:v>Crucial Conversations Tools for Talking When Stakes Are High, Second Edition</c:v>
                  </c:pt>
                  <c:pt idx="606">
                    <c:v>Dead Wake: The Last Crossing of the Lusitania</c:v>
                  </c:pt>
                  <c:pt idx="607">
                    <c:v>Dear Zoo: A Lift-the-Flap Book</c:v>
                  </c:pt>
                  <c:pt idx="608">
                    <c:v>Detailed Designs and Beautiful Patterns (Sacred Mandala Designs and Patterns Coloring Books for Adults)</c:v>
                  </c:pt>
                  <c:pt idx="609">
                    <c:v>Diagnostic and Statistical Manual of Mental Disorders, 5th Edition: DSM-5</c:v>
                  </c:pt>
                  <c:pt idx="610">
                    <c:v>Diary of a Minecraft Zombie Book 1: A Scare of A Dare</c:v>
                  </c:pt>
                  <c:pt idx="611">
                    <c:v>Diary of a Wimpy Kid #10: Old School</c:v>
                  </c:pt>
                  <c:pt idx="612">
                    <c:v>Dover Creative Haven Art Nouveau Animal Designs Coloring Book (Creative Haven Coloring Books)</c:v>
                  </c:pt>
                  <c:pt idx="613">
                    <c:v>Dragons Love Tacos</c:v>
                  </c:pt>
                  <c:pt idx="614">
                    <c:v>Emotional Intelligence 2.0</c:v>
                  </c:pt>
                  <c:pt idx="615">
                    <c:v>Enchanted Forest: An Inky Quest and Coloring book (Activity Books, Mindfulness and Meditation, Illustrated Floral Prints)</c:v>
                  </c:pt>
                  <c:pt idx="616">
                    <c:v>Fahrenheit 451</c:v>
                  </c:pt>
                  <c:pt idx="617">
                    <c:v>First 100 Words: A Padded Board Book</c:v>
                  </c:pt>
                  <c:pt idx="618">
                    <c:v>For the Love: Fighting for Grace in a World of Impossible Standards</c:v>
                  </c:pt>
                  <c:pt idx="619">
                    <c:v>George Orwell</c:v>
                  </c:pt>
                  <c:pt idx="620">
                    <c:v>Get What's Yours: The Secrets to Maxing Out Your Social Security (The Get What's Yours Series)</c:v>
                  </c:pt>
                  <c:pt idx="621">
                    <c:v>Giraffes Can't Dance</c:v>
                  </c:pt>
                  <c:pt idx="622">
                    <c:v>Go Set a Watchman: A Novel</c:v>
                  </c:pt>
                  <c:pt idx="623">
                    <c:v>Grey: Fifty Shades of Grey as Told by Christian (Fifty Shades Of Grey Series, 4)</c:v>
                  </c:pt>
                  <c:pt idx="624">
                    <c:v>Guess How Much I Love You</c:v>
                  </c:pt>
                  <c:pt idx="625">
                    <c:v>Harry Potter Coloring Book</c:v>
                  </c:pt>
                  <c:pt idx="626">
                    <c:v>How to Win Friends &amp; Influence People</c:v>
                  </c:pt>
                  <c:pt idx="627">
                    <c:v>Humans of New York : Stories</c:v>
                  </c:pt>
                  <c:pt idx="628">
                    <c:v>Inspiralized: Turn Vegetables into Healthy, Creative, Satisfying Meals: A Cookbook</c:v>
                  </c:pt>
                  <c:pt idx="629">
                    <c:v>Jesus Calling, Padded Hardcover, with Scripture references</c:v>
                  </c:pt>
                  <c:pt idx="630">
                    <c:v>Killing Reagan: The Violent Assault That Changed a Presidency (Bill O'Reilly's Killing Series)</c:v>
                  </c:pt>
                  <c:pt idx="631">
                    <c:v>Knock-Knock Jokes for Kids (Laugh-Out-Loud Jokes for Kids)</c:v>
                  </c:pt>
                  <c:pt idx="632">
                    <c:v>Laugh-Out-Loud Jokes for Kids</c:v>
                  </c:pt>
                  <c:pt idx="633">
                    <c:v>Little Blue Truck</c:v>
                  </c:pt>
                  <c:pt idx="634">
                    <c:v>Little Blue Truck board book</c:v>
                  </c:pt>
                  <c:pt idx="635">
                    <c:v>Lord of the Flies</c:v>
                  </c:pt>
                  <c:pt idx="636">
                    <c:v>Lost Ocean: An Inky Adventure and Coloring Book for Adults</c:v>
                  </c:pt>
                  <c:pt idx="637">
                    <c:v>Love You Forever</c:v>
                  </c:pt>
                  <c:pt idx="638">
                    <c:v>Magnus Chase and the Gods of Asgard, Book 1: The Sword of Summer (Magnus Chase and the Gods of Asgard, 1)</c:v>
                  </c:pt>
                  <c:pt idx="639">
                    <c:v>Mindset: The New Psychology of Success</c:v>
                  </c:pt>
                  <c:pt idx="640">
                    <c:v>Mystical Mandala Coloring Book (Dover Mandala Coloring Books)</c:v>
                  </c:pt>
                  <c:pt idx="641">
                    <c:v>Night (Night)</c:v>
                  </c:pt>
                  <c:pt idx="642">
                    <c:v>Oh, the Places You'll Go!Â Â </c:v>
                  </c:pt>
                  <c:pt idx="643">
                    <c:v>Paper Towns</c:v>
                  </c:pt>
                  <c:pt idx="644">
                    <c:v>Potty (Leslie Patricelli board books)</c:v>
                  </c:pt>
                  <c:pt idx="645">
                    <c:v>Press Here (Interactive Book for Toddlers and Kids, Interactive Baby Book) (Press Here by Herve Tullet)</c:v>
                  </c:pt>
                  <c:pt idx="646">
                    <c:v>Publication Manual of the American Psychological Association, 6th Edition</c:v>
                  </c:pt>
                  <c:pt idx="647">
                    <c:v>Rogue Lawyer: A Novel</c:v>
                  </c:pt>
                  <c:pt idx="648">
                    <c:v>Secret Garden: An Inky Treasure Hunt and Coloring Book for Adults</c:v>
                  </c:pt>
                  <c:pt idx="649">
                    <c:v>StrengthsFinder 2.0</c:v>
                  </c:pt>
                  <c:pt idx="650">
                    <c:v>The 20/20 Diet: Turn Your Weight Loss Vision Into Reality</c:v>
                  </c:pt>
                  <c:pt idx="651">
                    <c:v>The 5 Love Languages: The Secret to Love That Lasts</c:v>
                  </c:pt>
                  <c:pt idx="652">
                    <c:v>The 7 Habits of Highly Effective People: Powerful Lessons in Personal Change</c:v>
                  </c:pt>
                  <c:pt idx="653">
                    <c:v>The Alchemist, 25th Anniversary: A Fable About Following Your Dream</c:v>
                  </c:pt>
                  <c:pt idx="654">
                    <c:v>The Book with No Pictures</c:v>
                  </c:pt>
                  <c:pt idx="655">
                    <c:v>The Boys in the Boat: Nine Americans and Their Epic Quest for Gold at the 1936 Berlin Olympics</c:v>
                  </c:pt>
                  <c:pt idx="656">
                    <c:v>The Care and Keeping of You: The Body Book for Younger Girls, Revised Edition (American Girl Library)</c:v>
                  </c:pt>
                  <c:pt idx="657">
                    <c:v>The Day the Crayons Came Home</c:v>
                  </c:pt>
                  <c:pt idx="658">
                    <c:v>The Day the Crayons Quit</c:v>
                  </c:pt>
                  <c:pt idx="659">
                    <c:v>The Everything Kids' Science Experiments Book: Boil Ice, Float Water, Measure Gravity-Challenge the World Around You!</c:v>
                  </c:pt>
                  <c:pt idx="660">
                    <c:v>The Five Dysfunctions of a Team: A Leadership Fable, 20th Anniversary Edition</c:v>
                  </c:pt>
                  <c:pt idx="661">
                    <c:v>The Four Agreements: A Practical Guide to Personal Freedom (A Toltec Wisdom Book)</c:v>
                  </c:pt>
                  <c:pt idx="662">
                    <c:v>The Gifts of Imperfection: Let Go of Who You Think You're Supposed to Be and Embrace Who You Are</c:v>
                  </c:pt>
                  <c:pt idx="663">
                    <c:v>The Girl on the Train</c:v>
                  </c:pt>
                  <c:pt idx="664">
                    <c:v>The Going-To-Bed Book</c:v>
                  </c:pt>
                  <c:pt idx="665">
                    <c:v>The Great Gatsby: The Only Authorized Edition</c:v>
                  </c:pt>
                  <c:pt idx="666">
                    <c:v>The Jesus Storybook Bible: Every Story Whispers His Name</c:v>
                  </c:pt>
                  <c:pt idx="667">
                    <c:v>The Life-Changing Magic of Tidying Up: The Japanese Art of Decluttering and Organizing</c:v>
                  </c:pt>
                  <c:pt idx="668">
                    <c:v>The Martian</c:v>
                  </c:pt>
                  <c:pt idx="669">
                    <c:v>The Nightingale: A Novel</c:v>
                  </c:pt>
                  <c:pt idx="670">
                    <c:v>The Official SAT Study Guide</c:v>
                  </c:pt>
                  <c:pt idx="671">
                    <c:v>The Outsiders</c:v>
                  </c:pt>
                  <c:pt idx="672">
                    <c:v>The Pioneer Woman Cooks: Dinnertime - Comfort Classics, Freezer Food, 16-minute Meals, and Other Delicious Ways to Solve Supper</c:v>
                  </c:pt>
                  <c:pt idx="673">
                    <c:v>The Road to Character</c:v>
                  </c:pt>
                  <c:pt idx="674">
                    <c:v>The Very Hungry Caterpillar</c:v>
                  </c:pt>
                  <c:pt idx="675">
                    <c:v>The Whole30: The 30-Day Guide to Total Health and Food Freedom</c:v>
                  </c:pt>
                  <c:pt idx="676">
                    <c:v>The Wright Brothers</c:v>
                  </c:pt>
                  <c:pt idx="677">
                    <c:v>Thing Explainer: Complicated Stuff in Simple Words</c:v>
                  </c:pt>
                  <c:pt idx="678">
                    <c:v>Thinking, Fast and Slow</c:v>
                  </c:pt>
                  <c:pt idx="679">
                    <c:v>Thug Kitchen: The Official Cookbook: Eat Like You Give a F*ck (Thug Kitchen Cookbooks)</c:v>
                  </c:pt>
                  <c:pt idx="680">
                    <c:v>To Kill a Mockingbird</c:v>
                  </c:pt>
                  <c:pt idx="681">
                    <c:v>Ultimate Sticker Book: Frozen: More Than 60 Reusable Full-Color Stickers</c:v>
                  </c:pt>
                  <c:pt idx="682">
                    <c:v>Unbroken: A World War II Story of Survival, Resilience, and Redemption</c:v>
                  </c:pt>
                  <c:pt idx="683">
                    <c:v>What If?: Serious Scientific Answers to Absurd Hypothetical Questions</c:v>
                  </c:pt>
                  <c:pt idx="684">
                    <c:v>What Pet Should I Get? (Classic Seuss)</c:v>
                  </c:pt>
                  <c:pt idx="685">
                    <c:v>What to Expect When You're Expecting</c:v>
                  </c:pt>
                  <c:pt idx="686">
                    <c:v>Where Is Baby's Belly Button? A Lift-the-Flap Book</c:v>
                  </c:pt>
                  <c:pt idx="687">
                    <c:v>Wonder</c:v>
                  </c:pt>
                  <c:pt idx="688">
                    <c:v>10-Day Green Smoothie Cleanse</c:v>
                  </c:pt>
                  <c:pt idx="689">
                    <c:v>A Man Called Ove: A Novel</c:v>
                  </c:pt>
                  <c:pt idx="690">
                    <c:v>Adult Coloring Book Designs: Stress Relief Coloring Book: Garden Designs, Mandalas, Animals, and Paisley Patterns Paperback</c:v>
                  </c:pt>
                  <c:pt idx="691">
                    <c:v>Adult Coloring Books: A Coloring Book for Adults Featuring Mandalas and Henna Inspired Flowers, Animals, and Paisley Patterns</c:v>
                  </c:pt>
                  <c:pt idx="692">
                    <c:v>Alexander Hamilton</c:v>
                  </c:pt>
                  <c:pt idx="693">
                    <c:v>All the Light We Cannot See</c:v>
                  </c:pt>
                  <c:pt idx="694">
                    <c:v>Between the World and Me</c:v>
                  </c:pt>
                  <c:pt idx="695">
                    <c:v>Born to Run</c:v>
                  </c:pt>
                  <c:pt idx="696">
                    <c:v>Brown Bear, Brown Bear, What Do You See?</c:v>
                  </c:pt>
                  <c:pt idx="697">
                    <c:v>Calm the F*ck Down: An Irreverent Adult Coloring Book</c:v>
                  </c:pt>
                  <c:pt idx="698">
                    <c:v>Chicka Chicka Boom Boom (Board Book)</c:v>
                  </c:pt>
                  <c:pt idx="699">
                    <c:v>Cooking for Jeffrey: A Barefoot Contessa Cookbook</c:v>
                  </c:pt>
                  <c:pt idx="700">
                    <c:v>Cravings: Recipes for All the Food You Want to Eat: A Cookbook</c:v>
                  </c:pt>
                  <c:pt idx="701">
                    <c:v>Creative Haven Owls Coloring Book (Adult Coloring)</c:v>
                  </c:pt>
                  <c:pt idx="702">
                    <c:v>Crisis of Character: A White House Secret Service Officer Discloses His Firsthand Experience with Hillary, Bill, and How They Operate</c:v>
                  </c:pt>
                  <c:pt idx="703">
                    <c:v>D&amp;D Player's Handbook (Dungeons &amp; Dragons Core Rulebook)</c:v>
                  </c:pt>
                  <c:pt idx="704">
                    <c:v>Daring Greatly: How the Courage to Be Vulnerable Transforms the Way We Live, Love, Parent, and Lead</c:v>
                  </c:pt>
                  <c:pt idx="705">
                    <c:v>Dear Zoo: A Lift-the-Flap Book</c:v>
                  </c:pt>
                  <c:pt idx="706">
                    <c:v>Diary of a Wimpy Kid #11: Double Down</c:v>
                  </c:pt>
                  <c:pt idx="707">
                    <c:v>Dragons Love Tacos</c:v>
                  </c:pt>
                  <c:pt idx="708">
                    <c:v>Emotional Intelligence 2.0</c:v>
                  </c:pt>
                  <c:pt idx="709">
                    <c:v>Fahrenheit 451</c:v>
                  </c:pt>
                  <c:pt idx="710">
                    <c:v>Fantastic Beasts and Where to Find Them: The Original Screenplay (Harry Potter)</c:v>
                  </c:pt>
                  <c:pt idx="711">
                    <c:v>Fervent: A Woman's Battle Plan to Serious, Specific and Strategic Prayer</c:v>
                  </c:pt>
                  <c:pt idx="712">
                    <c:v>First 100 Animals</c:v>
                  </c:pt>
                  <c:pt idx="713">
                    <c:v>First 100 Padded: Numbers, Colors, Shapes</c:v>
                  </c:pt>
                  <c:pt idx="714">
                    <c:v>First 100 Words: A Padded Board Book</c:v>
                  </c:pt>
                  <c:pt idx="715">
                    <c:v>George Orwell</c:v>
                  </c:pt>
                  <c:pt idx="716">
                    <c:v>Giraffes Can't Dance</c:v>
                  </c:pt>
                  <c:pt idx="717">
                    <c:v>Good Vibes Coloring Book (Coloring is Fun) (Design Originals): 30 Beginner-Friendly &amp; Relaxing Creative Art Activities; Positive Messages &amp; Inspirational Quotes; Perforated Paper Resists Bleed Through</c:v>
                  </c:pt>
                  <c:pt idx="718">
                    <c:v>Goodnight Moon</c:v>
                  </c:pt>
                  <c:pt idx="719">
                    <c:v>Grit: The Power of Passion and Perseverance</c:v>
                  </c:pt>
                  <c:pt idx="720">
                    <c:v>Hamilton: The Revolution</c:v>
                  </c:pt>
                  <c:pt idx="721">
                    <c:v>Harry Potter and the Chamber of Secrets: The Illustrated Edition (Illustrated) (2)</c:v>
                  </c:pt>
                  <c:pt idx="722">
                    <c:v>Harry Potter and the Cursed Child, Parts 1 &amp; 2, Special Rehearsal Edition Script</c:v>
                  </c:pt>
                  <c:pt idx="723">
                    <c:v>Harry Potter and the Sorcerer's Stone</c:v>
                  </c:pt>
                  <c:pt idx="724">
                    <c:v>Harry Potter and the Sorcerer's Stone: The Illustrated Edition (Harry Potter, Book 1)</c:v>
                  </c:pt>
                  <c:pt idx="725">
                    <c:v>Harry Potter Coloring Book</c:v>
                  </c:pt>
                  <c:pt idx="726">
                    <c:v>Harry Potter Paperback Box Set (Books 1-7)</c:v>
                  </c:pt>
                  <c:pt idx="727">
                    <c:v>Hillbilly Elegy: A Memoir of a Family and Culture in Crisis</c:v>
                  </c:pt>
                  <c:pt idx="728">
                    <c:v>How to Win Friends &amp; Influence People</c:v>
                  </c:pt>
                  <c:pt idx="729">
                    <c:v>If Animals Kissed Good Night</c:v>
                  </c:pt>
                  <c:pt idx="730">
                    <c:v>Jesus Calling, Padded Hardcover, with Scripture references</c:v>
                  </c:pt>
                  <c:pt idx="731">
                    <c:v>Killing the Rising Sun: How America Vanquished World War II Japan (Bill O'Reilly's Killing Series)</c:v>
                  </c:pt>
                  <c:pt idx="732">
                    <c:v>Knock-Knock Jokes for Kids (Laugh-Out-Loud Jokes for Kids)</c:v>
                  </c:pt>
                  <c:pt idx="733">
                    <c:v>Laugh-Out-Loud Jokes for Kids</c:v>
                  </c:pt>
                  <c:pt idx="734">
                    <c:v>Little Blue Truck board book</c:v>
                  </c:pt>
                  <c:pt idx="735">
                    <c:v>Love You Forever</c:v>
                  </c:pt>
                  <c:pt idx="736">
                    <c:v>Magnus Chase and the Gods of Asgard, Book 2 The Hammer of Thor (Magnus Chase and the Gods of Asgard, Book 2) (Magnus Chase and the Gods of Asgard, 2)</c:v>
                  </c:pt>
                  <c:pt idx="737">
                    <c:v>Me Before You: A Novel (Movie Tie-In)</c:v>
                  </c:pt>
                  <c:pt idx="738">
                    <c:v>Milk and Honey</c:v>
                  </c:pt>
                  <c:pt idx="739">
                    <c:v>Mindset: The New Psychology of Success</c:v>
                  </c:pt>
                  <c:pt idx="740">
                    <c:v>Miss Peregrine's Home for Peculiar Children (Miss Peregrine's Peculiar Children)</c:v>
                  </c:pt>
                  <c:pt idx="741">
                    <c:v>Night (Night)</c:v>
                  </c:pt>
                  <c:pt idx="742">
                    <c:v>Oh, the Places You'll Go!</c:v>
                  </c:pt>
                  <c:pt idx="743">
                    <c:v>PokÃ©mon Deluxe Essential Handbook: The Need-to-Know Stats and Facts on Over 700 PokÃ©mon</c:v>
                  </c:pt>
                  <c:pt idx="744">
                    <c:v>Potty (Leslie Patricelli board books)</c:v>
                  </c:pt>
                  <c:pt idx="745">
                    <c:v>Publication Manual of the American Psychological Association, 6th Edition</c:v>
                  </c:pt>
                  <c:pt idx="746">
                    <c:v>Puppy Birthday to You! (Paw Patrol) (Little Golden Book)</c:v>
                  </c:pt>
                  <c:pt idx="747">
                    <c:v>Quieting Your Heart: 6-Month Bible-Study Journal</c:v>
                  </c:pt>
                  <c:pt idx="748">
                    <c:v>Secret Garden: An Inky Treasure Hunt and Coloring Book for Adults</c:v>
                  </c:pt>
                  <c:pt idx="749">
                    <c:v>StrengthsFinder 2.0</c:v>
                  </c:pt>
                  <c:pt idx="750">
                    <c:v>The 5 Love Languages: The Secret to Love That Lasts</c:v>
                  </c:pt>
                  <c:pt idx="751">
                    <c:v>The 7 Habits of Highly Effective People: Powerful Lessons in Personal Change</c:v>
                  </c:pt>
                  <c:pt idx="752">
                    <c:v>The Alchemist, 25th Anniversary: A Fable About Following Your Dream</c:v>
                  </c:pt>
                  <c:pt idx="753">
                    <c:v>The Book with No Pictures</c:v>
                  </c:pt>
                  <c:pt idx="754">
                    <c:v>The Care and Keeping of You: The Body Book for Younger Girls, Revised Edition (American Girl Library)</c:v>
                  </c:pt>
                  <c:pt idx="755">
                    <c:v>The Constitution of the United States</c:v>
                  </c:pt>
                  <c:pt idx="756">
                    <c:v>The Day the Crayons Quit</c:v>
                  </c:pt>
                  <c:pt idx="757">
                    <c:v>The Everything Kids' Science Experiments Book: Boil Ice, Float Water, Measure Gravity-Challenge the World Around You!</c:v>
                  </c:pt>
                  <c:pt idx="758">
                    <c:v>The Five Dysfunctions of a Team: A Leadership Fable, 20th Anniversary Edition</c:v>
                  </c:pt>
                  <c:pt idx="759">
                    <c:v>The Food Lab: Better Home Cooking Through Science</c:v>
                  </c:pt>
                  <c:pt idx="760">
                    <c:v>The Four Agreements: A Practical Guide to Personal Freedom (A Toltec Wisdom Book)</c:v>
                  </c:pt>
                  <c:pt idx="761">
                    <c:v>The Gifts of Imperfection: Let Go of Who You Think You're Supposed to Be and Embrace Who You Are</c:v>
                  </c:pt>
                  <c:pt idx="762">
                    <c:v>The Girl on the Train</c:v>
                  </c:pt>
                  <c:pt idx="763">
                    <c:v>The Giver (Giver Quartet, 1)</c:v>
                  </c:pt>
                  <c:pt idx="764">
                    <c:v>The Going-To-Bed Book</c:v>
                  </c:pt>
                  <c:pt idx="765">
                    <c:v>The Great Gatsby: The Only Authorized Edition</c:v>
                  </c:pt>
                  <c:pt idx="766">
                    <c:v>The Instant Pot Electric Pressure Cooker Cookbook: Easy Recipes for Fast &amp; Healthy Meals</c:v>
                  </c:pt>
                  <c:pt idx="767">
                    <c:v>The Life-Changing Magic of Tidying Up: The Japanese Art of Decluttering and Organizing</c:v>
                  </c:pt>
                  <c:pt idx="768">
                    <c:v>The Magnolia Story</c:v>
                  </c:pt>
                  <c:pt idx="769">
                    <c:v>The Nightingale: A Novel</c:v>
                  </c:pt>
                  <c:pt idx="770">
                    <c:v>The Official SAT Study Guide, 2016 Edition</c:v>
                  </c:pt>
                  <c:pt idx="771">
                    <c:v>The Outsiders</c:v>
                  </c:pt>
                  <c:pt idx="772">
                    <c:v>The Trials of Apollo, Book 1: The Hidden Oracle (Trials of Apollo, 1)</c:v>
                  </c:pt>
                  <c:pt idx="773">
                    <c:v>The Underground Railroad (Pulitzer Prize Winner) (National Book Award Winner) (Oprah's Book Club): A Novel</c:v>
                  </c:pt>
                  <c:pt idx="774">
                    <c:v>The Very Hungry Caterpillar</c:v>
                  </c:pt>
                  <c:pt idx="775">
                    <c:v>The Whistler</c:v>
                  </c:pt>
                  <c:pt idx="776">
                    <c:v>The Whole30: The 30-Day Guide to Total Health and Food Freedom</c:v>
                  </c:pt>
                  <c:pt idx="777">
                    <c:v>The Wonderful Things You Will Be</c:v>
                  </c:pt>
                  <c:pt idx="778">
                    <c:v>Thinking, Fast and Slow</c:v>
                  </c:pt>
                  <c:pt idx="779">
                    <c:v>Thug Kitchen: The Official Cookbook: Eat Like You Give a F*ck (Thug Kitchen Cookbooks)</c:v>
                  </c:pt>
                  <c:pt idx="780">
                    <c:v>To Kill a Mockingbird</c:v>
                  </c:pt>
                  <c:pt idx="781">
                    <c:v>Tools Of Titans: The Tactics, Routines, and Habits of Billionaires, Icons, and World-Class Performers</c:v>
                  </c:pt>
                  <c:pt idx="782">
                    <c:v>Uninvited: Living Loved When You Feel Less Than, Left Out, and Lonely</c:v>
                  </c:pt>
                  <c:pt idx="783">
                    <c:v>When Breath Becomes Air</c:v>
                  </c:pt>
                  <c:pt idx="784">
                    <c:v>Wonder</c:v>
                  </c:pt>
                  <c:pt idx="785">
                    <c:v>You Are a Badass: How to Stop Doubting Your Greatness and Start Living an Awesome Life</c:v>
                  </c:pt>
                  <c:pt idx="786">
                    <c:v>(blank)</c:v>
                  </c:pt>
                  <c:pt idx="787">
                    <c:v>10-Day Green Smoothie Cleanse</c:v>
                  </c:pt>
                  <c:pt idx="788">
                    <c:v>A Gentleman in Moscow: A Novel</c:v>
                  </c:pt>
                  <c:pt idx="789">
                    <c:v>A Man Called Ove: A Novel</c:v>
                  </c:pt>
                  <c:pt idx="790">
                    <c:v>Al Franken, Giant of the Senate</c:v>
                  </c:pt>
                  <c:pt idx="791">
                    <c:v>Astrophysics for People in a Hurry</c:v>
                  </c:pt>
                  <c:pt idx="792">
                    <c:v>Beneath a Scarlet Sky: A Novel</c:v>
                  </c:pt>
                  <c:pt idx="793">
                    <c:v>Big Little Lies</c:v>
                  </c:pt>
                  <c:pt idx="794">
                    <c:v>Brown Bear, Brown Bear, What Do You See?</c:v>
                  </c:pt>
                  <c:pt idx="795">
                    <c:v>Camino Island: A Novel</c:v>
                  </c:pt>
                  <c:pt idx="796">
                    <c:v>D&amp;D Player's Handbook (Dungeons &amp; Dragons Core Rulebook)</c:v>
                  </c:pt>
                  <c:pt idx="797">
                    <c:v>Daring Greatly: How the Courage to Be Vulnerable Transforms the Way We Live, Love, Parent, and Lead</c:v>
                  </c:pt>
                  <c:pt idx="798">
                    <c:v>Dear Zoo: A Lift-the-Flap Book</c:v>
                  </c:pt>
                  <c:pt idx="799">
                    <c:v>Dog Man Unleashed: From the Creator of Captain Underpants (Dog Man #2)</c:v>
                  </c:pt>
                  <c:pt idx="800">
                    <c:v>Dog Man: A Tale of Two Kitties: From the Creator of Captain Underpants (Dog Man #3)</c:v>
                  </c:pt>
                  <c:pt idx="801">
                    <c:v>Dragons Love Tacos</c:v>
                  </c:pt>
                  <c:pt idx="802">
                    <c:v>Everything, Everything</c:v>
                  </c:pt>
                  <c:pt idx="803">
                    <c:v>Fahrenheit 451</c:v>
                  </c:pt>
                  <c:pt idx="804">
                    <c:v>First 100 Words: A Padded Board Book</c:v>
                  </c:pt>
                  <c:pt idx="805">
                    <c:v>George Orwell</c:v>
                  </c:pt>
                  <c:pt idx="806">
                    <c:v>Giraffes Can't Dance</c:v>
                  </c:pt>
                  <c:pt idx="807">
                    <c:v>Goodnight Moon</c:v>
                  </c:pt>
                  <c:pt idx="808">
                    <c:v>Grant</c:v>
                  </c:pt>
                  <c:pt idx="809">
                    <c:v>Harry Potter and the Prisoner of Azkaban: The Illustrated Edition (3)</c:v>
                  </c:pt>
                  <c:pt idx="810">
                    <c:v>Harry Potter and the Sorcerer's Stone: The Illustrated Edition (Harry Potter, Book 1)</c:v>
                  </c:pt>
                  <c:pt idx="811">
                    <c:v>Harry Potter Paperback Box Set (Books 1-7)</c:v>
                  </c:pt>
                  <c:pt idx="812">
                    <c:v>Hillbilly Elegy: A Memoir of a Family and Culture in Crisis</c:v>
                  </c:pt>
                  <c:pt idx="813">
                    <c:v>How to Win Friends &amp; Influence People</c:v>
                  </c:pt>
                  <c:pt idx="814">
                    <c:v>If Animals Kissed Good Night</c:v>
                  </c:pt>
                  <c:pt idx="815">
                    <c:v>Jesus Calling, Padded Hardcover, with Scripture references</c:v>
                  </c:pt>
                  <c:pt idx="816">
                    <c:v>Killers of the Flower Moon: The Osage Murders and the Birth of the FBI</c:v>
                  </c:pt>
                  <c:pt idx="817">
                    <c:v>Killing England: The Brutal Struggle for American Independence (Bill O'Reilly's Killing Series)</c:v>
                  </c:pt>
                  <c:pt idx="818">
                    <c:v>Laugh-Out-Loud Jokes for Kids</c:v>
                  </c:pt>
                  <c:pt idx="819">
                    <c:v>Leonardo da Vinci</c:v>
                  </c:pt>
                  <c:pt idx="820">
                    <c:v>Lilac Girls: A Novel (Woolsey-Ferriday)</c:v>
                  </c:pt>
                  <c:pt idx="821">
                    <c:v>Love You Forever</c:v>
                  </c:pt>
                  <c:pt idx="822">
                    <c:v>Magnus Chase and the Gods of Asgard, Book 3 The Ship of the Dead (Magnus Chase and the Gods of Asgard, Book 3) (Magnus Chase and the Gods of Asgard, 3)</c:v>
                  </c:pt>
                  <c:pt idx="823">
                    <c:v>Make Your Bed: Little Things That Can Change Your Life...And Maybe the World</c:v>
                  </c:pt>
                  <c:pt idx="824">
                    <c:v>Milk and Honey</c:v>
                  </c:pt>
                  <c:pt idx="825">
                    <c:v>Milk and Vine: Inspirational Quotes From Classic Vines</c:v>
                  </c:pt>
                  <c:pt idx="826">
                    <c:v>Mindset: The New Psychology of Success</c:v>
                  </c:pt>
                  <c:pt idx="827">
                    <c:v>Norse Mythology</c:v>
                  </c:pt>
                  <c:pt idx="828">
                    <c:v>Obama: An Intimate Portrait</c:v>
                  </c:pt>
                  <c:pt idx="829">
                    <c:v>Oh, the Places You'll Go!</c:v>
                  </c:pt>
                  <c:pt idx="830">
                    <c:v>On Tyranny: Twenty Lessons from the Twentieth Century</c:v>
                  </c:pt>
                  <c:pt idx="831">
                    <c:v>Option B: Facing Adversity, Building Resilience, and Finding Joy</c:v>
                  </c:pt>
                  <c:pt idx="832">
                    <c:v>Origin: A Novel (Robert Langdon)</c:v>
                  </c:pt>
                  <c:pt idx="833">
                    <c:v>P is for Potty! (Sesame Street) (Lift-the-Flap)</c:v>
                  </c:pt>
                  <c:pt idx="834">
                    <c:v>Pokemon Deluxe Essential Handbook: The Need-to-Know Stats and Facts on Over 700 PokÃ©mon</c:v>
                  </c:pt>
                  <c:pt idx="835">
                    <c:v>Principles: Life and Work</c:v>
                  </c:pt>
                  <c:pt idx="836">
                    <c:v>Publication Manual of the American Psychological Association, 6th Edition</c:v>
                  </c:pt>
                  <c:pt idx="837">
                    <c:v>Puppy Birthday to You! (Paw Patrol) (Little Golden Book)</c:v>
                  </c:pt>
                  <c:pt idx="838">
                    <c:v>Ready Player One: A Novel</c:v>
                  </c:pt>
                  <c:pt idx="839">
                    <c:v>Rosie Revere, Engineer (The Questioneers)</c:v>
                  </c:pt>
                  <c:pt idx="840">
                    <c:v>Sapiens: A Brief History of Humankind</c:v>
                  </c:pt>
                  <c:pt idx="841">
                    <c:v>She Persisted: 13 American Women Who Changed the World</c:v>
                  </c:pt>
                  <c:pt idx="842">
                    <c:v>Start with Why: How Great Leaders Inspire Everyone to Take Action</c:v>
                  </c:pt>
                  <c:pt idx="843">
                    <c:v>StrengthsFinder 2.0</c:v>
                  </c:pt>
                  <c:pt idx="844">
                    <c:v>The 5 Love Languages: The Secret to Love That Lasts</c:v>
                  </c:pt>
                  <c:pt idx="845">
                    <c:v>The 7 Habits of Highly Effective People: Powerful Lessons in Personal Change</c:v>
                  </c:pt>
                  <c:pt idx="846">
                    <c:v>The Alchemist, 25th Anniversary: A Fable About Following Your Dream</c:v>
                  </c:pt>
                  <c:pt idx="847">
                    <c:v>The Care and Keeping of You: The Body Book for Younger Girls, Revised Edition (American Girl Library)</c:v>
                  </c:pt>
                  <c:pt idx="848">
                    <c:v>The Complete Ketogenic Diet for Beginners: Your Essential Guide to Living the Keto Lifestyle</c:v>
                  </c:pt>
                  <c:pt idx="849">
                    <c:v>The Four Agreements: A Practical Guide to Personal Freedom (A Toltec Wisdom Book)</c:v>
                  </c:pt>
                  <c:pt idx="850">
                    <c:v>The Getaway</c:v>
                  </c:pt>
                  <c:pt idx="851">
                    <c:v>The Gifts of Imperfection: Let Go of Who You Think You're Supposed to Be and Embrace Who You Are</c:v>
                  </c:pt>
                  <c:pt idx="852">
                    <c:v>The Giving Tree</c:v>
                  </c:pt>
                  <c:pt idx="853">
                    <c:v>The Glass Castle: A Memoir (book)</c:v>
                  </c:pt>
                  <c:pt idx="854">
                    <c:v>The Going-To-Bed Book</c:v>
                  </c:pt>
                  <c:pt idx="855">
                    <c:v>The Great Gatsby: The Only Authorized Edition</c:v>
                  </c:pt>
                  <c:pt idx="856">
                    <c:v>The Handmaid's Tale</c:v>
                  </c:pt>
                  <c:pt idx="857">
                    <c:v>The Instant Pot Electric Pressure Cooker Cookbook: Easy Recipes for Fast &amp; Healthy Meals</c:v>
                  </c:pt>
                  <c:pt idx="858">
                    <c:v>The Intelligent Investor Rev Ed.: The Definitive Book on Value Investing</c:v>
                  </c:pt>
                  <c:pt idx="859">
                    <c:v>The Life-Changing Magic of Tidying Up: The Japanese Art of Decluttering and Organizing</c:v>
                  </c:pt>
                  <c:pt idx="860">
                    <c:v>The Official SAT Study Guide</c:v>
                  </c:pt>
                  <c:pt idx="861">
                    <c:v>The Pioneer Woman Cooksâ€•Come and Get It!: Simple, Scrumptious Recipes for Crazy Busy Lives</c:v>
                  </c:pt>
                  <c:pt idx="862">
                    <c:v>The Plant Paradox: The Hidden Dangers in "Healthy" Foods That Cause Disease and Weight Gain (The Plant Paradox, 1)</c:v>
                  </c:pt>
                  <c:pt idx="863">
                    <c:v>The Pout-Pout Fish</c:v>
                  </c:pt>
                  <c:pt idx="864">
                    <c:v>The Rooster Bar</c:v>
                  </c:pt>
                  <c:pt idx="865">
                    <c:v>The Shack: Where Tragedy Confronts Eternity</c:v>
                  </c:pt>
                  <c:pt idx="866">
                    <c:v>The Subtle Art of Not Giving a F*ck: A Counterintuitive Approach to Living a Good Life</c:v>
                  </c:pt>
                  <c:pt idx="867">
                    <c:v>The Sun and Her Flowers</c:v>
                  </c:pt>
                  <c:pt idx="868">
                    <c:v>The Total Money Makeover: Classic Edition: A Proven Plan for Financial Fitness</c:v>
                  </c:pt>
                  <c:pt idx="869">
                    <c:v>The Trials of Apollo Book Two The Dark Prophecy (Trials of Apollo, 2)</c:v>
                  </c:pt>
                  <c:pt idx="870">
                    <c:v>The Very Hungry Caterpillar</c:v>
                  </c:pt>
                  <c:pt idx="871">
                    <c:v>The Whole30 Cookbook: 150 Delicious and Totally Compliant Recipes to Help You Succeed with the Whole30 and Beyond</c:v>
                  </c:pt>
                  <c:pt idx="872">
                    <c:v>The Whole30: The 30-Day Guide to Total Health and Food Freedom</c:v>
                  </c:pt>
                  <c:pt idx="873">
                    <c:v>The Wisdom of Sundays: Life-Changing Insights from Super Soul Conversations</c:v>
                  </c:pt>
                  <c:pt idx="874">
                    <c:v>The Wonderful Things You Will Be</c:v>
                  </c:pt>
                  <c:pt idx="875">
                    <c:v>Thinking, Fast and Slow</c:v>
                  </c:pt>
                  <c:pt idx="876">
                    <c:v>Thirteen Reasons Why</c:v>
                  </c:pt>
                  <c:pt idx="877">
                    <c:v>Thug Kitchen: The Official Cookbook: Eat Like You Give a F*ck (Thug Kitchen Cookbooks)</c:v>
                  </c:pt>
                  <c:pt idx="878">
                    <c:v>Tools Of Titans: The Tactics, Routines, and Habits of Billionaires, Icons, and World-Class Performers</c:v>
                  </c:pt>
                  <c:pt idx="879">
                    <c:v>Turtles All the Way Down</c:v>
                  </c:pt>
                  <c:pt idx="880">
                    <c:v>Uninvited: Living Loved When You Feel Less Than, Left Out, and Lonely</c:v>
                  </c:pt>
                  <c:pt idx="881">
                    <c:v>What Happened</c:v>
                  </c:pt>
                  <c:pt idx="882">
                    <c:v>What to Expect When You're Expecting</c:v>
                  </c:pt>
                  <c:pt idx="883">
                    <c:v>Where Is Baby's Belly Button? A Lift-the-Flap Book</c:v>
                  </c:pt>
                  <c:pt idx="884">
                    <c:v>Wonder</c:v>
                  </c:pt>
                  <c:pt idx="885">
                    <c:v>You Are a Badass: How to Stop Doubting Your Greatness and Start Living an Awesome Life</c:v>
                  </c:pt>
                  <c:pt idx="886">
                    <c:v>(blank)</c:v>
                  </c:pt>
                  <c:pt idx="887">
                    <c:v>12 Rules for Life: An Antidote to Chaos</c:v>
                  </c:pt>
                  <c:pt idx="888">
                    <c:v>A Higher Loyalty: Truth, Lies, and Leadership</c:v>
                  </c:pt>
                  <c:pt idx="889">
                    <c:v>A Wrinkle in Time (Time Quintet)</c:v>
                  </c:pt>
                  <c:pt idx="890">
                    <c:v>Astrophysics for People in a Hurry</c:v>
                  </c:pt>
                  <c:pt idx="891">
                    <c:v>Becoming</c:v>
                  </c:pt>
                  <c:pt idx="892">
                    <c:v>Before We Were Yours: A Novel</c:v>
                  </c:pt>
                  <c:pt idx="893">
                    <c:v>Beneath a Scarlet Sky: A Novel</c:v>
                  </c:pt>
                  <c:pt idx="894">
                    <c:v>Brown Bear, Brown Bear, What Do You See?</c:v>
                  </c:pt>
                  <c:pt idx="895">
                    <c:v>Calm the F*ck Down: An Irreverent Adult Coloring Book</c:v>
                  </c:pt>
                  <c:pt idx="896">
                    <c:v>Cravings: Hungry for More: A Cookbook</c:v>
                  </c:pt>
                  <c:pt idx="897">
                    <c:v>Crazy Rich Asians (Crazy Rich Asians Trilogy)</c:v>
                  </c:pt>
                  <c:pt idx="898">
                    <c:v>D&amp;D Dungeon Master's Guide (Dungeons &amp; Dragons Core Rulebook)</c:v>
                  </c:pt>
                  <c:pt idx="899">
                    <c:v>D&amp;D Monster Manual (Dungeons &amp; Dragons Core Rulebook)</c:v>
                  </c:pt>
                  <c:pt idx="900">
                    <c:v>D&amp;D Player's Handbook (Dungeons &amp; Dragons Core Rulebook)</c:v>
                  </c:pt>
                  <c:pt idx="901">
                    <c:v>Dear Zoo: A Lift-the-Flap Book</c:v>
                  </c:pt>
                  <c:pt idx="902">
                    <c:v>Diary of a Wimpy Kid #13: Meltdown</c:v>
                  </c:pt>
                  <c:pt idx="903">
                    <c:v>Dog Man and Cat Kid: From the Creator of Captain Underpants (Dog Man #4)</c:v>
                  </c:pt>
                  <c:pt idx="904">
                    <c:v>Dog Man: Brawl of the Wild: From the Creator of Captain Underpants (Dog Man #6)</c:v>
                  </c:pt>
                  <c:pt idx="905">
                    <c:v>Dog Man: Lord of the Fleas: From the Creator of Captain Underpants (Dog Man #5)</c:v>
                  </c:pt>
                  <c:pt idx="906">
                    <c:v>Dragons Love Tacos</c:v>
                  </c:pt>
                  <c:pt idx="907">
                    <c:v>Educated: A Memoir</c:v>
                  </c:pt>
                  <c:pt idx="908">
                    <c:v>Everybody Always: Becoming Love in a World Full of Setbacks and Difficult People</c:v>
                  </c:pt>
                  <c:pt idx="909">
                    <c:v>Extreme Ownership: How U.S. Navy SEALs Lead and Win (New Edition)</c:v>
                  </c:pt>
                  <c:pt idx="910">
                    <c:v>Fahrenheit 451</c:v>
                  </c:pt>
                  <c:pt idx="911">
                    <c:v>Fear: Trump in the White House</c:v>
                  </c:pt>
                  <c:pt idx="912">
                    <c:v>Fire and Fury: Inside the Trump White House</c:v>
                  </c:pt>
                  <c:pt idx="913">
                    <c:v>First 100 Words: A Padded Board Book</c:v>
                  </c:pt>
                  <c:pt idx="914">
                    <c:v>Giraffes Can't Dance</c:v>
                  </c:pt>
                  <c:pt idx="915">
                    <c:v>Girl, Wash Your Face: Stop Believing the Lies About Who You Are So You Can Become Who You Were Meant to Be</c:v>
                  </c:pt>
                  <c:pt idx="916">
                    <c:v>Gmorning, Gnight!: Little Pep Talks for Me &amp; You</c:v>
                  </c:pt>
                  <c:pt idx="917">
                    <c:v>Goodnight Moon</c:v>
                  </c:pt>
                  <c:pt idx="918">
                    <c:v>Harry Potter Paperback Box Set (Books 1-7)</c:v>
                  </c:pt>
                  <c:pt idx="919">
                    <c:v>Homebody: A Guide to Creating Spaces You Never Want to Leave</c:v>
                  </c:pt>
                  <c:pt idx="920">
                    <c:v>How to Draw 101 Animals (1)</c:v>
                  </c:pt>
                  <c:pt idx="921">
                    <c:v>How to Win Friends &amp; Influence People</c:v>
                  </c:pt>
                  <c:pt idx="922">
                    <c:v>Instant Pot Pressure Cooker Cookbook: 500 Everyday Recipes for Beginners and Advanced Users. Try Easy and Healthy Instant Pot Recipes.</c:v>
                  </c:pt>
                  <c:pt idx="923">
                    <c:v>Kitchen Confidential Updated Edition: Adventures in the Culinary Underbelly (P.S.)</c:v>
                  </c:pt>
                  <c:pt idx="924">
                    <c:v>Last Week Tonight with John Oliver Presents A Day in the Life of Marlon Bundo (Better Bundo Book, LGBT Childrenâ€™s Book)</c:v>
                  </c:pt>
                  <c:pt idx="925">
                    <c:v>Laugh-Out-Loud Jokes for Kids</c:v>
                  </c:pt>
                  <c:pt idx="926">
                    <c:v>Lettering and Modern Calligraphy: A Beginner's Guide: Learn Hand Lettering and Brush Lettering</c:v>
                  </c:pt>
                  <c:pt idx="927">
                    <c:v>Little Fires Everywhere</c:v>
                  </c:pt>
                  <c:pt idx="928">
                    <c:v>Love You Forever</c:v>
                  </c:pt>
                  <c:pt idx="929">
                    <c:v>Magnolia Table</c:v>
                  </c:pt>
                  <c:pt idx="930">
                    <c:v>Make Your Bed: Little Things That Can Change Your Life...And Maybe the World</c:v>
                  </c:pt>
                  <c:pt idx="931">
                    <c:v>Man's Search for Meaning (OLD EDITION/OUT OF PRINT)</c:v>
                  </c:pt>
                  <c:pt idx="932">
                    <c:v>Medical Medium Liver Rescue: Answers to Eczema, Psoriasis, Diabetes, Strep, Acne, Gout, Bloating, Gallstones, Adrenal Stress, Fatigue, Fatty Liver, Weight Issues, SIBO &amp; Autoimmune Disease</c:v>
                  </c:pt>
                  <c:pt idx="933">
                    <c:v>Milk and Honey</c:v>
                  </c:pt>
                  <c:pt idx="934">
                    <c:v>Oh, the Places You'll Go!</c:v>
                  </c:pt>
                  <c:pt idx="935">
                    <c:v>P is for Potty! (Sesame Street) (Lift-the-Flap)</c:v>
                  </c:pt>
                  <c:pt idx="936">
                    <c:v>Principles: Life and Work</c:v>
                  </c:pt>
                  <c:pt idx="937">
                    <c:v>Publication Manual of the American Psychological Association, 6th Edition</c:v>
                  </c:pt>
                  <c:pt idx="938">
                    <c:v>Ready Player One: A Novel</c:v>
                  </c:pt>
                  <c:pt idx="939">
                    <c:v>Rich Dad Poor Dad: What the Rich Teach Their Kids About Money That the Poor and Middle Class Do Not!</c:v>
                  </c:pt>
                  <c:pt idx="940">
                    <c:v>Salt, Fat, Acid, Heat: Mastering the Elements of Good Cooking</c:v>
                  </c:pt>
                  <c:pt idx="941">
                    <c:v>Sapiens: A Brief History of Humankind</c:v>
                  </c:pt>
                  <c:pt idx="942">
                    <c:v>School Zone - Big Preschool Workbook - 320 Pages, Ages 3 to 5, Colors, Shapes, Numbers, Early Math, Alphabet, Pre-Writing, Phonics, Following Directions, and More (School Zone Big Workbook Series)</c:v>
                  </c:pt>
                  <c:pt idx="943">
                    <c:v>Ship of Fools: How a Selfish Ruling Class Is Bringing America to the Brink of Revolution</c:v>
                  </c:pt>
                  <c:pt idx="944">
                    <c:v>Simply Keto: A Practical Approach to Health &amp; Weight Loss with 100+ Easy Low-Carb Recipes</c:v>
                  </c:pt>
                  <c:pt idx="945">
                    <c:v>StrengthsFinder 2.0</c:v>
                  </c:pt>
                  <c:pt idx="946">
                    <c:v>The 5 Love Languages: The Secret to Love That Lasts</c:v>
                  </c:pt>
                  <c:pt idx="947">
                    <c:v>The 7 Habits of Highly Effective People: Powerful Lessons in Personal Change</c:v>
                  </c:pt>
                  <c:pt idx="948">
                    <c:v>The Alchemist, 25th Anniversary: A Fable About Following Your Dream</c:v>
                  </c:pt>
                  <c:pt idx="949">
                    <c:v>The Body Keeps the Score: Brain, Mind, and Body in the Healing of Trauma</c:v>
                  </c:pt>
                  <c:pt idx="950">
                    <c:v>The Care and Keeping of You: The Body Book for Younger Girls, Revised Edition (American Girl Library)</c:v>
                  </c:pt>
                  <c:pt idx="951">
                    <c:v>The Complete Ketogenic Diet for Beginners: Your Essential Guide to Living the Keto Lifestyle</c:v>
                  </c:pt>
                  <c:pt idx="952">
                    <c:v>The Easy 5-Ingredient Ketogenic Diet Cookbook: Low-Carb, High-Fat Recipes for Busy People on the Keto Diet</c:v>
                  </c:pt>
                  <c:pt idx="953">
                    <c:v>The Four Agreements: A Practical Guide to Personal Freedom (A Toltec Wisdom Book)</c:v>
                  </c:pt>
                  <c:pt idx="954">
                    <c:v>The Gifts of Imperfection: Let Go of Who You Think You're Supposed to Be and Embrace Who You Are</c:v>
                  </c:pt>
                  <c:pt idx="955">
                    <c:v>The Great Alone: A Novel</c:v>
                  </c:pt>
                  <c:pt idx="956">
                    <c:v>The Great Gatsby: The Only Authorized Edition</c:v>
                  </c:pt>
                  <c:pt idx="957">
                    <c:v>The Handmaid's Tale</c:v>
                  </c:pt>
                  <c:pt idx="958">
                    <c:v>The Hate U Give</c:v>
                  </c:pt>
                  <c:pt idx="959">
                    <c:v>The Instant Pot Electric Pressure Cooker Cookbook: Easy Recipes for Fast &amp; Healthy Meals</c:v>
                  </c:pt>
                  <c:pt idx="960">
                    <c:v>The Life-Changing Magic of Tidying Up: The Japanese Art of Decluttering and Organizing</c:v>
                  </c:pt>
                  <c:pt idx="961">
                    <c:v>The Official SAT Study Guide</c:v>
                  </c:pt>
                  <c:pt idx="962">
                    <c:v>The Outsider: A Novel</c:v>
                  </c:pt>
                  <c:pt idx="963">
                    <c:v>The Plant Paradox Cookbook: 100 Delicious Recipes to Help You Lose Weight, Heal Your Gut, and Live Lectin-Free (The Plant Paradox, 2)</c:v>
                  </c:pt>
                  <c:pt idx="964">
                    <c:v>The Plant Paradox: The Hidden Dangers in "Healthy" Foods That Cause Disease and Weight Gain (The Plant Paradox, 1)</c:v>
                  </c:pt>
                  <c:pt idx="965">
                    <c:v>The Pout-Pout Fish</c:v>
                  </c:pt>
                  <c:pt idx="966">
                    <c:v>The President Is Missing: A Novel</c:v>
                  </c:pt>
                  <c:pt idx="967">
                    <c:v>The Reckoning: A Novel</c:v>
                  </c:pt>
                  <c:pt idx="968">
                    <c:v>The Russia Hoax: The Illicit Scheme to Clear Hillary Clinton and Frame Donald Trump</c:v>
                  </c:pt>
                  <c:pt idx="969">
                    <c:v>The Subtle Art of Not Giving a F*ck: A Counterintuitive Approach to Living a Good Life</c:v>
                  </c:pt>
                  <c:pt idx="970">
                    <c:v>The Sun and Her Flowers</c:v>
                  </c:pt>
                  <c:pt idx="971">
                    <c:v>The Total Money Makeover: Classic Edition: A Proven Plan for Financial Fitness</c:v>
                  </c:pt>
                  <c:pt idx="972">
                    <c:v>The Very Hungry Caterpillar</c:v>
                  </c:pt>
                  <c:pt idx="973">
                    <c:v>The Whole30: The 30-Day Guide to Total Health and Food Freedom</c:v>
                  </c:pt>
                  <c:pt idx="974">
                    <c:v>The Woman in the Window: A Novel</c:v>
                  </c:pt>
                  <c:pt idx="975">
                    <c:v>The Wonderful Things You Will Be</c:v>
                  </c:pt>
                  <c:pt idx="976">
                    <c:v>The Wonky Donkey</c:v>
                  </c:pt>
                  <c:pt idx="977">
                    <c:v>To Kill a Mockingbird</c:v>
                  </c:pt>
                  <c:pt idx="978">
                    <c:v>What to Expect When You're Expecting</c:v>
                  </c:pt>
                  <c:pt idx="979">
                    <c:v>Where Do Diggers Sleep at Night? (Where Do...Series)</c:v>
                  </c:pt>
                  <c:pt idx="980">
                    <c:v>Where the Crawdads Sing</c:v>
                  </c:pt>
                  <c:pt idx="981">
                    <c:v>Whiskey in a Teacup: What Growing Up in the South Taught Me About Life, Love, and Baking Biscuits</c:v>
                  </c:pt>
                  <c:pt idx="982">
                    <c:v>Whose Boat Is This Boat?: Comments That Don't Help in the Aftermath of a Hurricane</c:v>
                  </c:pt>
                  <c:pt idx="983">
                    <c:v>Wonder</c:v>
                  </c:pt>
                  <c:pt idx="984">
                    <c:v>Xanathar's Guide to Everything (Dungeons &amp; Dragons)</c:v>
                  </c:pt>
                  <c:pt idx="985">
                    <c:v>You Are a Badass: How to Stop Doubting Your Greatness and Start Living an Awesome Life</c:v>
                  </c:pt>
                  <c:pt idx="986">
                    <c:v>12 Rules for Life: An Antidote to Chaos</c:v>
                  </c:pt>
                  <c:pt idx="987">
                    <c:v>5,000 Awesome Facts (About Everything!)</c:v>
                  </c:pt>
                  <c:pt idx="988">
                    <c:v>Atomic Habits: An Easy &amp; Proven Way to Build Good Habits &amp; Break Bad Ones</c:v>
                  </c:pt>
                  <c:pt idx="989">
                    <c:v>Becoming</c:v>
                  </c:pt>
                  <c:pt idx="990">
                    <c:v>Blowout: Corrupted Democracy, Rogue State Russia, and the Richest, Most Destructive Industry on Earth</c:v>
                  </c:pt>
                  <c:pt idx="991">
                    <c:v>Brown Bear, Brown Bear, What Do You See?</c:v>
                  </c:pt>
                  <c:pt idx="992">
                    <c:v>Can't Hurt Me: Master Your Mind and Defy the Odds</c:v>
                  </c:pt>
                  <c:pt idx="993">
                    <c:v>Carson Dellosa First Words Flash Cards, High Frequency Vocabulary Words and Picture for Preschool and Kindergarten, Sight Word Game for Toddlers Ages 4+ (54 Cards) Cards</c:v>
                  </c:pt>
                  <c:pt idx="994">
                    <c:v>D&amp;D Player's Handbook (Dungeons &amp; Dragons Core Rulebook)</c:v>
                  </c:pt>
                  <c:pt idx="995">
                    <c:v>Daring Greatly: How the Courage to Be Vulnerable Transforms the Way We Live, Love, Parent, and Lead</c:v>
                  </c:pt>
                  <c:pt idx="996">
                    <c:v>Dear Zoo: A Lift-the-Flap Book</c:v>
                  </c:pt>
                  <c:pt idx="997">
                    <c:v>Difficult Riddles For Smart Kids: 300 Difficult Riddles And Brain Teasers Families Will Love (Books for Smart Kids)</c:v>
                  </c:pt>
                  <c:pt idx="998">
                    <c:v>Dog Man: Brawl of the Wild: From the Creator of Captain Underpants (Dog Man #6)</c:v>
                  </c:pt>
                  <c:pt idx="999">
                    <c:v>Dog Man: Fetch-22: From the Creator of Captain Underpants (Dog Man #8)</c:v>
                  </c:pt>
                  <c:pt idx="1000">
                    <c:v>Dog Man: For Whom the Ball Rolls: From the Creator of Captain Underpants (Dog Man #7)</c:v>
                  </c:pt>
                  <c:pt idx="1001">
                    <c:v>Dragons Love Tacos</c:v>
                  </c:pt>
                  <c:pt idx="1002">
                    <c:v>Educated: A Memoir</c:v>
                  </c:pt>
                  <c:pt idx="1003">
                    <c:v>Eleanor Oliphant Is Completely Fine: A Novel</c:v>
                  </c:pt>
                  <c:pt idx="1004">
                    <c:v>Fahrenheit 451</c:v>
                  </c:pt>
                  <c:pt idx="1005">
                    <c:v>Giraffes Can't Dance</c:v>
                  </c:pt>
                  <c:pt idx="1006">
                    <c:v>Girl, Stop Apologizing: A Shame-Free Plan for Embracing and Achieving Your Goals</c:v>
                  </c:pt>
                  <c:pt idx="1007">
                    <c:v>Girl, Wash Your Face: Stop Believing the Lies About Who You Are So You Can Become Who You Were Meant to Be</c:v>
                  </c:pt>
                  <c:pt idx="1008">
                    <c:v>Good Days Start With Gratitude: A 52 Week Guide To Cultivate An Attitude Of Gratitude: Gratitude Journal</c:v>
                  </c:pt>
                  <c:pt idx="1009">
                    <c:v>Goodnight Moon</c:v>
                  </c:pt>
                  <c:pt idx="1010">
                    <c:v>Guts: A Graphic Novel</c:v>
                  </c:pt>
                  <c:pt idx="1011">
                    <c:v>Harry Potter and the Goblet of Fire: The Illustrated Edition (Harry Potter, Book 4) (Illustrated edition) (4)</c:v>
                  </c:pt>
                  <c:pt idx="1012">
                    <c:v>How to Draw 101 Animals (1)</c:v>
                  </c:pt>
                  <c:pt idx="1013">
                    <c:v>How to Win Friends &amp; Influence People</c:v>
                  </c:pt>
                  <c:pt idx="1014">
                    <c:v>Howard Stern Comes Again</c:v>
                  </c:pt>
                  <c:pt idx="1015">
                    <c:v>I Am Confident, Brave &amp; Beautiful: A Coloring Book for Girls</c:v>
                  </c:pt>
                  <c:pt idx="1016">
                    <c:v>If Animals Kissed Good Night</c:v>
                  </c:pt>
                  <c:pt idx="1017">
                    <c:v>Instant Pot Pressure Cooker Cookbook: 500 Everyday Recipes for Beginners and Advanced Users. Try Easy and Healthy Instant Pot Recipes.</c:v>
                  </c:pt>
                  <c:pt idx="1018">
                    <c:v>It's Not Supposed to Be This Way: Finding Unexpected Strength When Disappointments Leave You Shattered</c:v>
                  </c:pt>
                  <c:pt idx="1019">
                    <c:v>Lettering and Modern Calligraphy: A Beginner's Guide: Learn Hand Lettering and Brush Lettering</c:v>
                  </c:pt>
                  <c:pt idx="1020">
                    <c:v>Love You Forever</c:v>
                  </c:pt>
                  <c:pt idx="1021">
                    <c:v>Magic Tree House Boxed Set, Books 1-4: Dinosaurs Before Dark, The Knight at Dawn, Mummies in the Morning, and Pirates Past Noon</c:v>
                  </c:pt>
                  <c:pt idx="1022">
                    <c:v>Magnolia Table</c:v>
                  </c:pt>
                  <c:pt idx="1023">
                    <c:v>Make Your Bed: Little Things That Can Change Your Life...And Maybe the World</c:v>
                  </c:pt>
                  <c:pt idx="1024">
                    <c:v>Me: Elton John Official Autobiography</c:v>
                  </c:pt>
                  <c:pt idx="1025">
                    <c:v>Medical Medium Liver Rescue: Answers to Eczema, Psoriasis, Diabetes, Strep, Acne, Gout, Bloating, Gallstones, Adrenal Stress, Fatigue, Fatty Liver, Weight Issues, SIBO &amp; Autoimmune Disease</c:v>
                  </c:pt>
                  <c:pt idx="1026">
                    <c:v>National Geographic Kids Why?: Over 1,111 Answers to Everything</c:v>
                  </c:pt>
                  <c:pt idx="1027">
                    <c:v>National Geographic Little Kids First Big Book of Why (National Geographic Little Kids First Big Books)</c:v>
                  </c:pt>
                  <c:pt idx="1028">
                    <c:v>Oh, the Places You'll Go!</c:v>
                  </c:pt>
                  <c:pt idx="1029">
                    <c:v>P is for Potty! (Sesame Street) (Lift-the-Flap)</c:v>
                  </c:pt>
                  <c:pt idx="1030">
                    <c:v>People of Walmart Adult Coloring Book: Rolling Back Dignity</c:v>
                  </c:pt>
                  <c:pt idx="1031">
                    <c:v>Publication Manual of the American Psychological Association, 6th Edition</c:v>
                  </c:pt>
                  <c:pt idx="1032">
                    <c:v>Rich Dad Poor Dad: What the Rich Teach Their Kids About Money That the Poor and Middle Class Do Not!</c:v>
                  </c:pt>
                  <c:pt idx="1033">
                    <c:v>Salt, Fat, Acid, Heat: Mastering the Elements of Good Cooking</c:v>
                  </c:pt>
                  <c:pt idx="1034">
                    <c:v>Sapiens: A Brief History of Humankind</c:v>
                  </c:pt>
                  <c:pt idx="1035">
                    <c:v>School Zone - Big Preschool Workbook - 320 Pages, Ages 3 to 5, Colors, Shapes, Numbers, Early Math, Alphabet, Pre-Writing, Phonics, Following Directions, and More (School Zone Big Workbook Series)</c:v>
                  </c:pt>
                  <c:pt idx="1036">
                    <c:v>Simply Keto: A Practical Approach to Health &amp; Weight Loss with 100+ Easy Low-Carb Recipes</c:v>
                  </c:pt>
                  <c:pt idx="1037">
                    <c:v>Strange Planet (Strange Planet Series)</c:v>
                  </c:pt>
                  <c:pt idx="1038">
                    <c:v>StrengthsFinder 2.0</c:v>
                  </c:pt>
                  <c:pt idx="1039">
                    <c:v>Super Deluxe Essential Handbook (PokÃ©mon): The Need-to-Know Stats and Facts on Over 800 Characters</c:v>
                  </c:pt>
                  <c:pt idx="1040">
                    <c:v>Talking to Strangers: What We Should Know about the People We Don't Know</c:v>
                  </c:pt>
                  <c:pt idx="1041">
                    <c:v>The 5 Love Languages: The Secret to Love That Lasts</c:v>
                  </c:pt>
                  <c:pt idx="1042">
                    <c:v>The Alchemist, 25th Anniversary: A Fable About Following Your Dream</c:v>
                  </c:pt>
                  <c:pt idx="1043">
                    <c:v>The Body Keeps the Score: Brain, Mind, and Body in the Healing of Trauma</c:v>
                  </c:pt>
                  <c:pt idx="1044">
                    <c:v>The Care and Keeping of You: The Body Book for Younger Girls, Revised Edition (American Girl Library)</c:v>
                  </c:pt>
                  <c:pt idx="1045">
                    <c:v>The Complete Cookbook for Young Chefs: 100+ Recipes that You'll Love to Cook and Eat</c:v>
                  </c:pt>
                  <c:pt idx="1046">
                    <c:v>The Complete Ketogenic Diet for Beginners: Your Essential Guide to Living the Keto Lifestyle</c:v>
                  </c:pt>
                  <c:pt idx="1047">
                    <c:v>The Easy 5-Ingredient Ketogenic Diet Cookbook: Low-Carb, High-Fat Recipes for Busy People on the Keto Diet</c:v>
                  </c:pt>
                  <c:pt idx="1048">
                    <c:v>The Four Agreements: A Practical Guide to Personal Freedom (A Toltec Wisdom Book)</c:v>
                  </c:pt>
                  <c:pt idx="1049">
                    <c:v>The Gifts of Imperfection: Let Go of Who You Think You're Supposed to Be and Embrace Who You Are</c:v>
                  </c:pt>
                  <c:pt idx="1050">
                    <c:v>The Giving Tree</c:v>
                  </c:pt>
                  <c:pt idx="1051">
                    <c:v>The Great Gatsby: The Only Authorized Edition</c:v>
                  </c:pt>
                  <c:pt idx="1052">
                    <c:v>The Guardians: A Novel</c:v>
                  </c:pt>
                  <c:pt idx="1053">
                    <c:v>The Institute: A Novel</c:v>
                  </c:pt>
                  <c:pt idx="1054">
                    <c:v>The Life-Changing Magic of Tidying Up: The Japanese Art of Decluttering and Organizing</c:v>
                  </c:pt>
                  <c:pt idx="1055">
                    <c:v>The Mueller Report</c:v>
                  </c:pt>
                  <c:pt idx="1056">
                    <c:v>The Obesity Code - Unlocking the Secrets of Weight Loss (Book 1)</c:v>
                  </c:pt>
                  <c:pt idx="1057">
                    <c:v>The Outsiders</c:v>
                  </c:pt>
                  <c:pt idx="1058">
                    <c:v>The Overstory: A Novel</c:v>
                  </c:pt>
                  <c:pt idx="1059">
                    <c:v>The Pioneers: The Heroic Story of the Settlers Who Brought the American Ideal West</c:v>
                  </c:pt>
                  <c:pt idx="1060">
                    <c:v>The Pout-Pout Fish</c:v>
                  </c:pt>
                  <c:pt idx="1061">
                    <c:v>The Road Back to You: An Enneagram Journey to Self-Discovery</c:v>
                  </c:pt>
                  <c:pt idx="1062">
                    <c:v>The Silent Patient</c:v>
                  </c:pt>
                  <c:pt idx="1063">
                    <c:v>The Subtle Art of Not Giving a F*ck: A Counterintuitive Approach to Living a Good Life</c:v>
                  </c:pt>
                  <c:pt idx="1064">
                    <c:v>The Tattooist of Auschwitz: A Novel</c:v>
                  </c:pt>
                  <c:pt idx="1065">
                    <c:v>The Testaments: The Sequel to The Handmaid's Tale</c:v>
                  </c:pt>
                  <c:pt idx="1066">
                    <c:v>The Total Money Makeover: Classic Edition: A Proven Plan for Financial Fitness</c:v>
                  </c:pt>
                  <c:pt idx="1067">
                    <c:v>The Try Not to Laugh Challenge - Would Your Rather? - EWW Edition</c:v>
                  </c:pt>
                  <c:pt idx="1068">
                    <c:v>The Unofficial Harry Potter Cookbook: From Cauldron Cakes to Knickerbocker Glory--More Than 150 Magical Recipes for Wizards and Non-Wizards Alike (Unofficial Cookbook)</c:v>
                  </c:pt>
                  <c:pt idx="1069">
                    <c:v>The Very Hungry Caterpillar</c:v>
                  </c:pt>
                  <c:pt idx="1070">
                    <c:v>The Wonderful Things You Will Be</c:v>
                  </c:pt>
                  <c:pt idx="1071">
                    <c:v>The Wonky Donkey</c:v>
                  </c:pt>
                  <c:pt idx="1072">
                    <c:v>Then She Was Gone: A Novel</c:v>
                  </c:pt>
                  <c:pt idx="1073">
                    <c:v>There's No Place Like Space: All About Our Solar System (Cat in the Hat's Learning Library)</c:v>
                  </c:pt>
                  <c:pt idx="1074">
                    <c:v>To Kill a Mockingbird</c:v>
                  </c:pt>
                  <c:pt idx="1075">
                    <c:v>Unfreedom of the Press</c:v>
                  </c:pt>
                  <c:pt idx="1076">
                    <c:v>Unicorn Coloring Book: For Kids Ages 4-8 (US Edition) (Silly Bear Coloring Books)</c:v>
                  </c:pt>
                  <c:pt idx="1077">
                    <c:v>Wacky Waving Inflatable Tube Guy (RP Minis)</c:v>
                  </c:pt>
                  <c:pt idx="1078">
                    <c:v>What Should Danny Do? (The Power to Choose Series) (The Power to Choose, 1)</c:v>
                  </c:pt>
                  <c:pt idx="1079">
                    <c:v>What to Expect When You're Expecting</c:v>
                  </c:pt>
                  <c:pt idx="1080">
                    <c:v>Where the Crawdads Sing</c:v>
                  </c:pt>
                  <c:pt idx="1081">
                    <c:v>Wrecking Ball (Diary of a Wimpy Kid Book 14)</c:v>
                  </c:pt>
                  <c:pt idx="1082">
                    <c:v>You Are a Badass: How to Stop Doubting Your Greatness and Start Living an Awesome Life</c:v>
                  </c:pt>
                  <c:pt idx="1083">
                    <c:v>Zen as F*ck (Zen as F*ck Journals)</c:v>
                  </c:pt>
                  <c:pt idx="1084">
                    <c:v>(blank)</c:v>
                  </c:pt>
                  <c:pt idx="1085">
                    <c:v>1984</c:v>
                  </c:pt>
                  <c:pt idx="1086">
                    <c:v>A Promised Land</c:v>
                  </c:pt>
                  <c:pt idx="1087">
                    <c:v>A Time for Mercy (Jake Brigance)</c:v>
                  </c:pt>
                  <c:pt idx="1088">
                    <c:v>American Dirt (Oprah's Book Club): A Novel</c:v>
                  </c:pt>
                  <c:pt idx="1089">
                    <c:v>Atomic Habits: An Easy &amp; Proven Way to Build Good Habits &amp; Break Bad Ones</c:v>
                  </c:pt>
                  <c:pt idx="1090">
                    <c:v>Awesome Science Experiments for Kids: 100+ Fun STEM / STEAM Projects and Why They Work (Awesome STEAM Activities for Kids)</c:v>
                  </c:pt>
                  <c:pt idx="1091">
                    <c:v>Becoming</c:v>
                  </c:pt>
                  <c:pt idx="1092">
                    <c:v>Blackout: How Black America Can Make Its Second Escape from the Democrat Plantation</c:v>
                  </c:pt>
                  <c:pt idx="1093">
                    <c:v>Brown Bear, Brown Bear, What Do You See?</c:v>
                  </c:pt>
                  <c:pt idx="1094">
                    <c:v>Burn After Writing</c:v>
                  </c:pt>
                  <c:pt idx="1095">
                    <c:v>Carson Dellosa First Words Flash Cards, High Frequency Vocabulary Words and Picture for Preschool and Kindergarten, Sight Word Game for Toddlers Ages 4+ (54 Cards) Cards</c:v>
                  </c:pt>
                  <c:pt idx="1096">
                    <c:v>Caste (Oprah's Book Club): The Origins of Our Discontents</c:v>
                  </c:pt>
                  <c:pt idx="1097">
                    <c:v>Chicka Chicka Boom Boom (Board Book)</c:v>
                  </c:pt>
                  <c:pt idx="1098">
                    <c:v>D&amp;D Player's Handbook (Dungeons &amp; Dragons Core Rulebook)</c:v>
                  </c:pt>
                  <c:pt idx="1099">
                    <c:v>Difficult Riddles For Smart Kids: 300 Difficult Riddles And Brain Teasers Families Will Love (Books for Smart Kids)</c:v>
                  </c:pt>
                  <c:pt idx="1100">
                    <c:v>Disloyal: A Memoir: The True Story of the Former Personal Attorney to President Donald J. Trump</c:v>
                  </c:pt>
                  <c:pt idx="1101">
                    <c:v>Dog Man: Fetch-22: From the Creator of Captain Underpants (Dog Man #8)</c:v>
                  </c:pt>
                  <c:pt idx="1102">
                    <c:v>Dog Man: Grime and Punishment: A Graphic Novel (Dog Man #9): From the Creator of Captain Underpants (9)</c:v>
                  </c:pt>
                  <c:pt idx="1103">
                    <c:v>Educated: A Memoir</c:v>
                  </c:pt>
                  <c:pt idx="1104">
                    <c:v>First Little Readers Parent Pack: Guided Reading Level A: 25 Irresistible Books That Are Just the Right Level for Beginning Readers</c:v>
                  </c:pt>
                  <c:pt idx="1105">
                    <c:v>Get Out of Your Head: Stopping the Spiral of Toxic Thoughts</c:v>
                  </c:pt>
                  <c:pt idx="1106">
                    <c:v>Giraffes Can't Dance</c:v>
                  </c:pt>
                  <c:pt idx="1107">
                    <c:v>Good Days Start With Gratitude: A 52 Week Guide To Cultivate An Attitude Of Gratitude: Gratitude Journal</c:v>
                  </c:pt>
                  <c:pt idx="1108">
                    <c:v>Goodnight Moon</c:v>
                  </c:pt>
                  <c:pt idx="1109">
                    <c:v>Greenlights</c:v>
                  </c:pt>
                  <c:pt idx="1110">
                    <c:v>How to Be an Antiracist</c:v>
                  </c:pt>
                  <c:pt idx="1111">
                    <c:v>How to Catch a Mermaid</c:v>
                  </c:pt>
                  <c:pt idx="1112">
                    <c:v>How to Catch a Unicorn</c:v>
                  </c:pt>
                  <c:pt idx="1113">
                    <c:v>How to Draw 101 Animals (1)</c:v>
                  </c:pt>
                  <c:pt idx="1114">
                    <c:v>Human Body Activity Book for Kids: Hands-On Fun for Grades K-3</c:v>
                  </c:pt>
                  <c:pt idx="1115">
                    <c:v>Humans</c:v>
                  </c:pt>
                  <c:pt idx="1116">
                    <c:v>I Am Confident, Brave &amp; Beautiful: A Coloring Book for Girls</c:v>
                  </c:pt>
                  <c:pt idx="1117">
                    <c:v>I Love You to the Moon and Back</c:v>
                  </c:pt>
                  <c:pt idx="1118">
                    <c:v>If Animals Kissed Good Night</c:v>
                  </c:pt>
                  <c:pt idx="1119">
                    <c:v>I've Loved You Since Forever</c:v>
                  </c:pt>
                  <c:pt idx="1120">
                    <c:v>Just Mercy: A Story of Justice and Redemption</c:v>
                  </c:pt>
                  <c:pt idx="1121">
                    <c:v>Learn to Read: A Magical Sight Words and Phonics Activity Workbook for Beginning Readers Ages 5-7: Reading Made Easy | Preschool, Kindergarten and 1st Grade</c:v>
                  </c:pt>
                  <c:pt idx="1122">
                    <c:v>Let That Sh*t Go: A Journal for Leaving Your Bullsh*t Behind and Creating a Happy Life (Zen as F*ck Journals)</c:v>
                  </c:pt>
                  <c:pt idx="1123">
                    <c:v>Little Fires Everywhere: A Novel</c:v>
                  </c:pt>
                  <c:pt idx="1124">
                    <c:v>Live Free Or Die: America (and the World) on the Brink</c:v>
                  </c:pt>
                  <c:pt idx="1125">
                    <c:v>Llama Llama Loves Camping</c:v>
                  </c:pt>
                  <c:pt idx="1126">
                    <c:v>Love You Forever</c:v>
                  </c:pt>
                  <c:pt idx="1127">
                    <c:v>Magic Tree House Boxed Set, Books 1-4: Dinosaurs Before Dark, The Knight at Dawn, Mummies in the Morning, and Pirates Past Noon</c:v>
                  </c:pt>
                  <c:pt idx="1128">
                    <c:v>Magnolia Table</c:v>
                  </c:pt>
                  <c:pt idx="1129">
                    <c:v>Magnolia Table, Volume 2: A Collection of Recipes for Gathering</c:v>
                  </c:pt>
                  <c:pt idx="1130">
                    <c:v>Man's Search for Meaning</c:v>
                  </c:pt>
                  <c:pt idx="1131">
                    <c:v>Midnight Sun</c:v>
                  </c:pt>
                  <c:pt idx="1132">
                    <c:v>Modern Comfort Food: A Barefoot Contessa Cookbook</c:v>
                  </c:pt>
                  <c:pt idx="1133">
                    <c:v>My First Learn-to-Write Workbook: Practice for Kids with Pen Control, Line Tracing, Letters, and More!</c:v>
                  </c:pt>
                  <c:pt idx="1134">
                    <c:v>My First Toddler Coloring Book: Fun with Numbers, Letters, Shapes, Colors, and Animals! (Kids coloring activity books)</c:v>
                  </c:pt>
                  <c:pt idx="1135">
                    <c:v>Oh, the Places You'll Go!</c:v>
                  </c:pt>
                  <c:pt idx="1136">
                    <c:v>P is for Potty! (Sesame Street) (Lift-the-Flap)</c:v>
                  </c:pt>
                  <c:pt idx="1137">
                    <c:v>Paint by Sticker Kids: Unicorns &amp; Magic: Create 10 Pictures One Sticker at a Time! Includes Glitter Stickers</c:v>
                  </c:pt>
                  <c:pt idx="1138">
                    <c:v>Paint by Sticker Kids: Zoo Animals: Create 10 Pictures One Sticker at a Time!</c:v>
                  </c:pt>
                  <c:pt idx="1139">
                    <c:v>Percy Jackson and the Olympians 5 Book Paperback Boxed Set (w/poster) (Percy Jackson &amp; the Olympians)</c:v>
                  </c:pt>
                  <c:pt idx="1140">
                    <c:v>Prayer Journal for Women: 52 Week Scripture, Devotional &amp; Guided Prayer Journal</c:v>
                  </c:pt>
                  <c:pt idx="1141">
                    <c:v>Preschool Math Workbook for Toddlers Ages 2-4: Beginner Math Preschool Learning Book with Number Tracing and Matching Activities for 2, 3 and 4 year olds and kindergarten prep</c:v>
                  </c:pt>
                  <c:pt idx="1142">
                    <c:v>Publication Manual (OFFICIAL) 7th Edition of the American Psychological Association</c:v>
                  </c:pt>
                  <c:pt idx="1143">
                    <c:v>Rage</c:v>
                  </c:pt>
                  <c:pt idx="1144">
                    <c:v>Ready Player Two: A Novel</c:v>
                  </c:pt>
                  <c:pt idx="1145">
                    <c:v>Relationship Goals: How to Win at Dating, Marriage, and Sex</c:v>
                  </c:pt>
                  <c:pt idx="1146">
                    <c:v>Rich Dad Poor Dad: What the Rich Teach Their Kids About Money That the Poor and Middle Class Do Not!</c:v>
                  </c:pt>
                  <c:pt idx="1147">
                    <c:v>Salt, Fat, Acid, Heat: Mastering the Elements of Good Cooking</c:v>
                  </c:pt>
                  <c:pt idx="1148">
                    <c:v>School Zone - Big Preschool Workbook - 320 Pages, Ages 3 to 5, Colors, Shapes, Numbers, Early Math, Alphabet, Pre-Writing, Phonics, Following Directions, and More (School Zone Big Workbook Series)</c:v>
                  </c:pt>
                  <c:pt idx="1149">
                    <c:v>School Zone - Multiplication 0-12 Flash Cards - Ages 8+, 3rd Grade, 4th Grade, Elementary Math, Multiplication Facts, Common Core, and More</c:v>
                  </c:pt>
                  <c:pt idx="1150">
                    <c:v>So You Want to Talk About Race</c:v>
                  </c:pt>
                  <c:pt idx="1151">
                    <c:v>Stamped from the Beginning: The Definitive History of Racist Ideas in America (National Book Award Winner)</c:v>
                  </c:pt>
                  <c:pt idx="1152">
                    <c:v>The 5 Love Languages: The Secret to Love That Lasts</c:v>
                  </c:pt>
                  <c:pt idx="1153">
                    <c:v>The Alchemist, 25th Anniversary: A Fable About Following Your Dream</c:v>
                  </c:pt>
                  <c:pt idx="1154">
                    <c:v>The Ballad of Songbirds and Snakes (A Hunger Games Novel)</c:v>
                  </c:pt>
                  <c:pt idx="1155">
                    <c:v>The Big Book of Silly Jokes for Kids</c:v>
                  </c:pt>
                  <c:pt idx="1156">
                    <c:v>The Body Keeps the Score: Brain, Mind, and Body in the Healing of Trauma</c:v>
                  </c:pt>
                  <c:pt idx="1157">
                    <c:v>The Boy, the Mole, the Fox and the Horse</c:v>
                  </c:pt>
                  <c:pt idx="1158">
                    <c:v>The Complete Cookbook for Young Chefs: 100+ Recipes that You'll Love to Cook and Eat</c:v>
                  </c:pt>
                  <c:pt idx="1159">
                    <c:v>The Deep End (Diary of a Wimpy Kid Book 15)</c:v>
                  </c:pt>
                  <c:pt idx="1160">
                    <c:v>The Four Agreements: A Practical Guide to Personal Freedom (A Toltec Wisdom Book)</c:v>
                  </c:pt>
                  <c:pt idx="1161">
                    <c:v>The Happy in a Hurry Cookbook: 100-Plus Fast and Easy New Recipes That Taste Like Home (The Happy Cookbook Series)</c:v>
                  </c:pt>
                  <c:pt idx="1162">
                    <c:v>The Intelligent Investor Rev Ed.: The Definitive Book on Value Investing</c:v>
                  </c:pt>
                  <c:pt idx="1163">
                    <c:v>The Mamba Mentality: How I Play</c:v>
                  </c:pt>
                  <c:pt idx="1164">
                    <c:v>The Pout-Pout Fish</c:v>
                  </c:pt>
                  <c:pt idx="1165">
                    <c:v>The Room Where It Happened: A White House Memoir</c:v>
                  </c:pt>
                  <c:pt idx="1166">
                    <c:v>The Silent Patient</c:v>
                  </c:pt>
                  <c:pt idx="1167">
                    <c:v>The Splendid and the Vile: A Saga of Churchill, Family, and Defiance During the Blitz</c:v>
                  </c:pt>
                  <c:pt idx="1168">
                    <c:v>The Subtle Art of Not Giving a F*ck: A Counterintuitive Approach to Living a Good Life</c:v>
                  </c:pt>
                  <c:pt idx="1169">
                    <c:v>The Unofficial Harry Potter Cookbook: From Cauldron Cakes to Knickerbocker Glory--More Than 150 Magical Recipes for Wizards and Non-Wizards Alike (Unofficial Cookbook)</c:v>
                  </c:pt>
                  <c:pt idx="1170">
                    <c:v>The Vanishing Half: A Novel</c:v>
                  </c:pt>
                  <c:pt idx="1171">
                    <c:v>The Very Hungry Caterpillar</c:v>
                  </c:pt>
                  <c:pt idx="1172">
                    <c:v>The Wonderful Things You Will Be</c:v>
                  </c:pt>
                  <c:pt idx="1173">
                    <c:v>The Wonky Donkey</c:v>
                  </c:pt>
                  <c:pt idx="1174">
                    <c:v>Then She Was Gone: A Novel</c:v>
                  </c:pt>
                  <c:pt idx="1175">
                    <c:v>There's No Place Like Space: All About Our Solar System (Cat in the Hat's Learning Library)</c:v>
                  </c:pt>
                  <c:pt idx="1176">
                    <c:v>To Kill a Mockingbird</c:v>
                  </c:pt>
                  <c:pt idx="1177">
                    <c:v>Too Much and Never Enough: How My Family Created the World's Most Dangerous Man</c:v>
                  </c:pt>
                  <c:pt idx="1178">
                    <c:v>Untamed</c:v>
                  </c:pt>
                  <c:pt idx="1179">
                    <c:v>Wacky Waving Inflatable Tube Guy (RP Minis)</c:v>
                  </c:pt>
                  <c:pt idx="1180">
                    <c:v>What Should Danny Do? (The Power to Choose Series) (The Power to Choose, 1)</c:v>
                  </c:pt>
                  <c:pt idx="1181">
                    <c:v>Where the Crawdads Sing</c:v>
                  </c:pt>
                  <c:pt idx="1182">
                    <c:v>Where's Spot?</c:v>
                  </c:pt>
                  <c:pt idx="1183">
                    <c:v>White Fragility: Why It's So Hard for White People to Talk About Racism</c:v>
                  </c:pt>
                  <c:pt idx="1184">
                    <c:v>Zen as F*ck (Zen as F*ck Journals)</c:v>
                  </c:pt>
                  <c:pt idx="1185">
                    <c:v>1984</c:v>
                  </c:pt>
                  <c:pt idx="1186">
                    <c:v>12 Rules for Life: An Antidote to Chaos</c:v>
                  </c:pt>
                  <c:pt idx="1187">
                    <c:v>A Promised Land</c:v>
                  </c:pt>
                  <c:pt idx="1188">
                    <c:v>Air Fryer Cookbook: 600 Effortless Air Fryer Recipes for Beginners and Advanced Users</c:v>
                  </c:pt>
                  <c:pt idx="1189">
                    <c:v>American Marxism</c:v>
                  </c:pt>
                  <c:pt idx="1190">
                    <c:v>Atlas of the Heart: Mapping Meaningful Connection and the Language of Human Experience</c:v>
                  </c:pt>
                  <c:pt idx="1191">
                    <c:v>Atomic Habits: An Easy &amp; Proven Way to Build Good Habits &amp; Break Bad Ones</c:v>
                  </c:pt>
                  <c:pt idx="1192">
                    <c:v>Big Shot Diary of a Wimpy Kid Book 16</c:v>
                  </c:pt>
                  <c:pt idx="1193">
                    <c:v>Brown Bear, Brown Bear, What Do You See?</c:v>
                  </c:pt>
                  <c:pt idx="1194">
                    <c:v>Burn After Writing (Pink)</c:v>
                  </c:pt>
                  <c:pt idx="1195">
                    <c:v>Call Us What We Carry: Poems</c:v>
                  </c:pt>
                  <c:pt idx="1196">
                    <c:v>Caste (Oprah's Book Club): The Origins of Our Discontents</c:v>
                  </c:pt>
                  <c:pt idx="1197">
                    <c:v>Change Sings: A Children's Anthem</c:v>
                  </c:pt>
                  <c:pt idx="1198">
                    <c:v>Chicka Chicka Boom Boom (Board Book)</c:v>
                  </c:pt>
                  <c:pt idx="1199">
                    <c:v>Crystals for Beginners: The Guide to Get Started with the Healing Power of Crystals</c:v>
                  </c:pt>
                  <c:pt idx="1200">
                    <c:v>Difficult Riddles For Smart Kids: 300 Difficult Riddles And Brain Teasers Families Will Love (Books for Smart Kids)</c:v>
                  </c:pt>
                  <c:pt idx="1201">
                    <c:v>Dog Man: Mothering Heights: A Graphic Novel (Dog Man #10): From the Creator of Captain Underpants (10)</c:v>
                  </c:pt>
                  <c:pt idx="1202">
                    <c:v>Dr. Seuss's Beginner Book Collection (Cat in the Hat, One Fish Two Fish, Green Eggs and Ham, Hop on Pop, Fox in Socks)</c:v>
                  </c:pt>
                  <c:pt idx="1203">
                    <c:v>Dragons Love Tacos</c:v>
                  </c:pt>
                  <c:pt idx="1204">
                    <c:v>Dune (Dune Chronicles, Book 1)</c:v>
                  </c:pt>
                  <c:pt idx="1205">
                    <c:v>First Little Readers Parent Pack: Guided Reading Level A: 25 Irresistible Books That Are Just the Right Level for Beginning Readers</c:v>
                  </c:pt>
                  <c:pt idx="1206">
                    <c:v>Flash Cards: Sight Words</c:v>
                  </c:pt>
                  <c:pt idx="1207">
                    <c:v>Go Tell the Bees That I Am Gone: A Novel (Outlander)</c:v>
                  </c:pt>
                  <c:pt idx="1208">
                    <c:v>Goodnight Moon</c:v>
                  </c:pt>
                  <c:pt idx="1209">
                    <c:v>Greenlights</c:v>
                  </c:pt>
                  <c:pt idx="1210">
                    <c:v>Grumpy Monkey</c:v>
                  </c:pt>
                  <c:pt idx="1211">
                    <c:v>Harry Potter Paperback Box Set (Books 1-7)</c:v>
                  </c:pt>
                  <c:pt idx="1212">
                    <c:v>How to Catch a Mermaid</c:v>
                  </c:pt>
                  <c:pt idx="1213">
                    <c:v>How to Catch a Unicorn</c:v>
                  </c:pt>
                  <c:pt idx="1214">
                    <c:v>How to Do the Work: Recognize Your Patterns, Heal from Your Past, and Create Your Self</c:v>
                  </c:pt>
                  <c:pt idx="1215">
                    <c:v>How to Draw 101 Animals (1)</c:v>
                  </c:pt>
                  <c:pt idx="1216">
                    <c:v>How to Win Friends &amp; Influence People</c:v>
                  </c:pt>
                  <c:pt idx="1217">
                    <c:v>I Am Confident, Brave &amp; Beautiful: A Coloring Book for Girls</c:v>
                  </c:pt>
                  <c:pt idx="1218">
                    <c:v>I Love You to the Moon and Back</c:v>
                  </c:pt>
                  <c:pt idx="1219">
                    <c:v>If Animals Kissed Good Night</c:v>
                  </c:pt>
                  <c:pt idx="1220">
                    <c:v>It Ends with Us: A Novel (1)</c:v>
                  </c:pt>
                  <c:pt idx="1221">
                    <c:v>It's Not Easy Being a Bunny (Beginner Books(R))</c:v>
                  </c:pt>
                  <c:pt idx="1222">
                    <c:v>Joshua Weissman: An Unapologetic Cookbook. #1 NEW YORK TIMES BESTSELLER</c:v>
                  </c:pt>
                  <c:pt idx="1223">
                    <c:v>Keep Sharp: Build a Better Brain at Any Age</c:v>
                  </c:pt>
                  <c:pt idx="1224">
                    <c:v>Let That Sh*t Go: A Journal for Leaving Your Bullsh*t Behind and Creating a Happy Life (Zen as F*ck Journals)</c:v>
                  </c:pt>
                  <c:pt idx="1225">
                    <c:v>Love You Forever</c:v>
                  </c:pt>
                  <c:pt idx="1226">
                    <c:v>Magic Tree House Boxed Set, Books 1-4: Dinosaurs Before Dark, The Knight at Dawn, Mummies in the Morning, and Pirates Past Noon</c:v>
                  </c:pt>
                  <c:pt idx="1227">
                    <c:v>Magnolia Table</c:v>
                  </c:pt>
                  <c:pt idx="1228">
                    <c:v>Man's Search for Meaning</c:v>
                  </c:pt>
                  <c:pt idx="1229">
                    <c:v>My First Learn-to-Write Workbook: Practice for Kids with Pen Control, Line Tracing, Letters, and More!</c:v>
                  </c:pt>
                  <c:pt idx="1230">
                    <c:v>My First Library : Boxset of 10 Board Books for Kids</c:v>
                  </c:pt>
                  <c:pt idx="1231">
                    <c:v>Oh, the Places You'll Go!Â Â </c:v>
                  </c:pt>
                  <c:pt idx="1232">
                    <c:v>Paint by Sticker Kids: Zoo Animals: Create 10 Pictures One Sticker at a Time!</c:v>
                  </c:pt>
                  <c:pt idx="1233">
                    <c:v>People We Meet on Vacation</c:v>
                  </c:pt>
                  <c:pt idx="1234">
                    <c:v>Percy Jackson and the Olympians 5 Book Paperback Boxed Set (w/poster) (Percy Jackson &amp; the Olympians)</c:v>
                  </c:pt>
                  <c:pt idx="1235">
                    <c:v>Peril</c:v>
                  </c:pt>
                  <c:pt idx="1236">
                    <c:v>Project Hail Mary: A Novel</c:v>
                  </c:pt>
                  <c:pt idx="1237">
                    <c:v>Publication Manual (OFFICIAL) 7th Edition of the American Psychological Association</c:v>
                  </c:pt>
                  <c:pt idx="1238">
                    <c:v>Rich Dad Poor Dad: What the Rich Teach Their Kids About Money That the Poor and Middle Class Do Not!</c:v>
                  </c:pt>
                  <c:pt idx="1239">
                    <c:v>School Zone - Big Preschool Workbook - 320 Pages, Ages 3 to 5, Colors, Shapes, Numbers, Early Math, Alphabet, Pre-Writing, Phonics, Following Directions, and More (School Zone Big Workbook Series)</c:v>
                  </c:pt>
                  <c:pt idx="1240">
                    <c:v>Self-Love Workbook for Women: Release Self-Doubt, Build Self-Compassion, and Embrace Who You Are (Self-Help Workbooks for Women)</c:v>
                  </c:pt>
                  <c:pt idx="1241">
                    <c:v>The 48 Laws of Power</c:v>
                  </c:pt>
                  <c:pt idx="1242">
                    <c:v>The 5 Love Languages: The Secret to Love That Lasts</c:v>
                  </c:pt>
                  <c:pt idx="1243">
                    <c:v>The Alchemist, 25th Anniversary: A Fable About Following Your Dream</c:v>
                  </c:pt>
                  <c:pt idx="1244">
                    <c:v>The Big Book of Silly Jokes for Kids</c:v>
                  </c:pt>
                  <c:pt idx="1245">
                    <c:v>The Body Keeps the Score: Brain, Mind, and Body in the Healing of Trauma</c:v>
                  </c:pt>
                  <c:pt idx="1246">
                    <c:v>The Boy, the Mole, the Fox and the Horse</c:v>
                  </c:pt>
                  <c:pt idx="1247">
                    <c:v>The Four Agreements: A Practical Guide to Personal Freedom (A Toltec Wisdom Book)</c:v>
                  </c:pt>
                  <c:pt idx="1248">
                    <c:v>The Four Winds: A Novel</c:v>
                  </c:pt>
                  <c:pt idx="1249">
                    <c:v>The Hill We Climb: An Inaugural Poem for the Country</c:v>
                  </c:pt>
                  <c:pt idx="1250">
                    <c:v>The Intelligent Investor Rev Ed.: The Definitive Book on Value Investing</c:v>
                  </c:pt>
                  <c:pt idx="1251">
                    <c:v>The Invisible Life of Addie LaRue</c:v>
                  </c:pt>
                  <c:pt idx="1252">
                    <c:v>The Judge's List: A Novel (The Whistler)</c:v>
                  </c:pt>
                  <c:pt idx="1253">
                    <c:v>The Last Thing He Told Me: A Novel</c:v>
                  </c:pt>
                  <c:pt idx="1254">
                    <c:v>The Lincoln Highway: A Novel</c:v>
                  </c:pt>
                  <c:pt idx="1255">
                    <c:v>The Midnight Library: A Novel</c:v>
                  </c:pt>
                  <c:pt idx="1256">
                    <c:v>The Outsiders</c:v>
                  </c:pt>
                  <c:pt idx="1257">
                    <c:v>The Power of Now: A Guide to Spiritual Enlightenment</c:v>
                  </c:pt>
                  <c:pt idx="1258">
                    <c:v>The Real Anthony Fauci: Bill Gates, Big Pharma, and the Global War on Democracy and Public Health (Childrenâ€™s Health Defense)</c:v>
                  </c:pt>
                  <c:pt idx="1259">
                    <c:v>The Screaming Goat (Book &amp; Figure)</c:v>
                  </c:pt>
                  <c:pt idx="1260">
                    <c:v>The Seven Husbands of Evelyn Hugo: A Novel</c:v>
                  </c:pt>
                  <c:pt idx="1261">
                    <c:v>The Song of Achilles: A Novel</c:v>
                  </c:pt>
                  <c:pt idx="1262">
                    <c:v>The Step-by-Step Instant Pot Cookbook: 100 Simple Recipes for Spectacular Results -- with Photographs of Every Step (Step-by-Step Instant Pot Cookbooks)</c:v>
                  </c:pt>
                  <c:pt idx="1263">
                    <c:v>The Storyteller: Tales of Life and Music</c:v>
                  </c:pt>
                  <c:pt idx="1264">
                    <c:v>The Subtle Art of Not Giving a F*ck: A Counterintuitive Approach to Living a Good Life</c:v>
                  </c:pt>
                  <c:pt idx="1265">
                    <c:v>The Truth About COVID-19: Exposing The Great Reset, Lockdowns, Vaccine Passports, and the New Normal</c:v>
                  </c:pt>
                  <c:pt idx="1266">
                    <c:v>The Vanishing Half: A Novel</c:v>
                  </c:pt>
                  <c:pt idx="1267">
                    <c:v>The Very Hungry Caterpillar</c:v>
                  </c:pt>
                  <c:pt idx="1268">
                    <c:v>The Wish</c:v>
                  </c:pt>
                  <c:pt idx="1269">
                    <c:v>The Women of the Bible Speak: The Wisdom of 16 Women and Their Lessons for Today</c:v>
                  </c:pt>
                  <c:pt idx="1270">
                    <c:v>The Wonderful Things You Will Be</c:v>
                  </c:pt>
                  <c:pt idx="1271">
                    <c:v>They Both Die at the End</c:v>
                  </c:pt>
                  <c:pt idx="1272">
                    <c:v>Think Again: The Power of Knowing What You Don't Know</c:v>
                  </c:pt>
                  <c:pt idx="1273">
                    <c:v>Think and Grow Rich: The Landmark Bestseller Now Revised and Updated for the 21st Century (Think and Grow Rich Series)</c:v>
                  </c:pt>
                  <c:pt idx="1274">
                    <c:v>To Kill a Mockingbird</c:v>
                  </c:pt>
                  <c:pt idx="1275">
                    <c:v>Ugly Love: A Novel</c:v>
                  </c:pt>
                  <c:pt idx="1276">
                    <c:v>Untamed</c:v>
                  </c:pt>
                  <c:pt idx="1277">
                    <c:v>Verity</c:v>
                  </c:pt>
                  <c:pt idx="1278">
                    <c:v>We Were Liars</c:v>
                  </c:pt>
                  <c:pt idx="1279">
                    <c:v>What Happened to You?: Conversations on Trauma, Resilience, and Healing</c:v>
                  </c:pt>
                  <c:pt idx="1280">
                    <c:v>What Should Danny Do? (The Power to Choose Series) (The Power to Choose, 1)</c:v>
                  </c:pt>
                  <c:pt idx="1281">
                    <c:v>What to Expect When You're Expecting</c:v>
                  </c:pt>
                  <c:pt idx="1282">
                    <c:v>Where the Crawdads Sing</c:v>
                  </c:pt>
                  <c:pt idx="1283">
                    <c:v>Where's Spot?</c:v>
                  </c:pt>
                  <c:pt idx="1284">
                    <c:v>Will</c:v>
                  </c:pt>
                </c:lvl>
                <c:lvl>
                  <c:pt idx="0">
                    <c:v>2009</c:v>
                  </c:pt>
                  <c:pt idx="97">
                    <c:v>2010</c:v>
                  </c:pt>
                  <c:pt idx="194">
                    <c:v>2011</c:v>
                  </c:pt>
                  <c:pt idx="291">
                    <c:v>2012</c:v>
                  </c:pt>
                  <c:pt idx="391">
                    <c:v>2013</c:v>
                  </c:pt>
                  <c:pt idx="491">
                    <c:v>2014</c:v>
                  </c:pt>
                  <c:pt idx="588">
                    <c:v>2015</c:v>
                  </c:pt>
                  <c:pt idx="688">
                    <c:v>2016</c:v>
                  </c:pt>
                  <c:pt idx="787">
                    <c:v>2017</c:v>
                  </c:pt>
                  <c:pt idx="887">
                    <c:v>2018</c:v>
                  </c:pt>
                  <c:pt idx="986">
                    <c:v>2019</c:v>
                  </c:pt>
                  <c:pt idx="1085">
                    <c:v>2020</c:v>
                  </c:pt>
                  <c:pt idx="1185">
                    <c:v>2021</c:v>
                  </c:pt>
                </c:lvl>
              </c:multiLvlStrCache>
            </c:multiLvlStrRef>
          </c:cat>
          <c:val>
            <c:numRef>
              <c:f>'Q9'!$B$4:$B$1302</c:f>
              <c:numCache>
                <c:formatCode>General</c:formatCode>
                <c:ptCount val="1285"/>
                <c:pt idx="0">
                  <c:v>4.7</c:v>
                </c:pt>
                <c:pt idx="1">
                  <c:v>4.5999999999999996</c:v>
                </c:pt>
                <c:pt idx="2">
                  <c:v>4.8</c:v>
                </c:pt>
                <c:pt idx="3">
                  <c:v>4.5999999999999996</c:v>
                </c:pt>
                <c:pt idx="4">
                  <c:v>4.7</c:v>
                </c:pt>
                <c:pt idx="5">
                  <c:v>4.5</c:v>
                </c:pt>
                <c:pt idx="6">
                  <c:v>4.5</c:v>
                </c:pt>
                <c:pt idx="7">
                  <c:v>4.7</c:v>
                </c:pt>
                <c:pt idx="8">
                  <c:v>4.7</c:v>
                </c:pt>
                <c:pt idx="9">
                  <c:v>4.7</c:v>
                </c:pt>
                <c:pt idx="10">
                  <c:v>4.3</c:v>
                </c:pt>
                <c:pt idx="11">
                  <c:v>4.7</c:v>
                </c:pt>
                <c:pt idx="12">
                  <c:v>4.5</c:v>
                </c:pt>
                <c:pt idx="13">
                  <c:v>4.5999999999999996</c:v>
                </c:pt>
                <c:pt idx="14">
                  <c:v>4.7</c:v>
                </c:pt>
                <c:pt idx="15">
                  <c:v>4.8</c:v>
                </c:pt>
                <c:pt idx="16">
                  <c:v>4.8</c:v>
                </c:pt>
                <c:pt idx="17">
                  <c:v>4.5999999999999996</c:v>
                </c:pt>
                <c:pt idx="18">
                  <c:v>4.7</c:v>
                </c:pt>
                <c:pt idx="19">
                  <c:v>4.7</c:v>
                </c:pt>
                <c:pt idx="20">
                  <c:v>4.5</c:v>
                </c:pt>
                <c:pt idx="21">
                  <c:v>4.3</c:v>
                </c:pt>
                <c:pt idx="22">
                  <c:v>4.7</c:v>
                </c:pt>
                <c:pt idx="23">
                  <c:v>4.7</c:v>
                </c:pt>
                <c:pt idx="24">
                  <c:v>4.5999999999999996</c:v>
                </c:pt>
                <c:pt idx="25">
                  <c:v>4.4000000000000004</c:v>
                </c:pt>
                <c:pt idx="26">
                  <c:v>4.7</c:v>
                </c:pt>
                <c:pt idx="27">
                  <c:v>4.5999999999999996</c:v>
                </c:pt>
                <c:pt idx="28">
                  <c:v>4.5999999999999996</c:v>
                </c:pt>
                <c:pt idx="29">
                  <c:v>4.5999999999999996</c:v>
                </c:pt>
                <c:pt idx="30">
                  <c:v>4.5</c:v>
                </c:pt>
                <c:pt idx="31">
                  <c:v>4.7</c:v>
                </c:pt>
                <c:pt idx="32">
                  <c:v>4.7</c:v>
                </c:pt>
                <c:pt idx="33">
                  <c:v>4.4000000000000004</c:v>
                </c:pt>
                <c:pt idx="34">
                  <c:v>4.5999999999999996</c:v>
                </c:pt>
                <c:pt idx="35">
                  <c:v>4.8</c:v>
                </c:pt>
                <c:pt idx="36">
                  <c:v>4.3</c:v>
                </c:pt>
                <c:pt idx="37">
                  <c:v>4.8</c:v>
                </c:pt>
                <c:pt idx="38">
                  <c:v>4.7</c:v>
                </c:pt>
                <c:pt idx="39">
                  <c:v>3.5</c:v>
                </c:pt>
                <c:pt idx="40">
                  <c:v>4.3</c:v>
                </c:pt>
                <c:pt idx="41">
                  <c:v>4.7</c:v>
                </c:pt>
                <c:pt idx="42">
                  <c:v>4.7</c:v>
                </c:pt>
                <c:pt idx="43">
                  <c:v>4.3</c:v>
                </c:pt>
                <c:pt idx="44">
                  <c:v>4.3</c:v>
                </c:pt>
                <c:pt idx="45">
                  <c:v>4.5</c:v>
                </c:pt>
                <c:pt idx="46">
                  <c:v>4.7</c:v>
                </c:pt>
                <c:pt idx="47">
                  <c:v>4.5999999999999996</c:v>
                </c:pt>
                <c:pt idx="48">
                  <c:v>4.7</c:v>
                </c:pt>
                <c:pt idx="49">
                  <c:v>4.5999999999999996</c:v>
                </c:pt>
                <c:pt idx="50">
                  <c:v>4.7</c:v>
                </c:pt>
                <c:pt idx="51">
                  <c:v>4.5</c:v>
                </c:pt>
                <c:pt idx="52">
                  <c:v>4.0999999999999996</c:v>
                </c:pt>
                <c:pt idx="53">
                  <c:v>4.5999999999999996</c:v>
                </c:pt>
                <c:pt idx="54">
                  <c:v>4.8</c:v>
                </c:pt>
                <c:pt idx="55">
                  <c:v>4.5999999999999996</c:v>
                </c:pt>
                <c:pt idx="56">
                  <c:v>4.4000000000000004</c:v>
                </c:pt>
                <c:pt idx="57">
                  <c:v>4.7</c:v>
                </c:pt>
                <c:pt idx="58">
                  <c:v>4.7</c:v>
                </c:pt>
                <c:pt idx="59">
                  <c:v>4.2</c:v>
                </c:pt>
                <c:pt idx="60">
                  <c:v>4.3</c:v>
                </c:pt>
                <c:pt idx="61">
                  <c:v>4.5999999999999996</c:v>
                </c:pt>
                <c:pt idx="62">
                  <c:v>4.5999999999999996</c:v>
                </c:pt>
                <c:pt idx="63">
                  <c:v>4.8</c:v>
                </c:pt>
                <c:pt idx="64">
                  <c:v>4.7</c:v>
                </c:pt>
                <c:pt idx="65">
                  <c:v>4.5</c:v>
                </c:pt>
                <c:pt idx="66">
                  <c:v>4.7</c:v>
                </c:pt>
                <c:pt idx="67">
                  <c:v>4.7</c:v>
                </c:pt>
                <c:pt idx="68">
                  <c:v>4.8</c:v>
                </c:pt>
                <c:pt idx="69">
                  <c:v>4.5999999999999996</c:v>
                </c:pt>
                <c:pt idx="70">
                  <c:v>4.7</c:v>
                </c:pt>
                <c:pt idx="71">
                  <c:v>4.3</c:v>
                </c:pt>
                <c:pt idx="72">
                  <c:v>4.7</c:v>
                </c:pt>
                <c:pt idx="73">
                  <c:v>4.8</c:v>
                </c:pt>
                <c:pt idx="74">
                  <c:v>4.7</c:v>
                </c:pt>
                <c:pt idx="75">
                  <c:v>4.4000000000000004</c:v>
                </c:pt>
                <c:pt idx="76">
                  <c:v>4.8</c:v>
                </c:pt>
                <c:pt idx="77">
                  <c:v>4.4000000000000004</c:v>
                </c:pt>
                <c:pt idx="78">
                  <c:v>4.5</c:v>
                </c:pt>
                <c:pt idx="79">
                  <c:v>4.5999999999999996</c:v>
                </c:pt>
                <c:pt idx="80">
                  <c:v>4.8</c:v>
                </c:pt>
                <c:pt idx="81">
                  <c:v>4.7</c:v>
                </c:pt>
                <c:pt idx="82">
                  <c:v>4.5</c:v>
                </c:pt>
                <c:pt idx="83">
                  <c:v>4.4000000000000004</c:v>
                </c:pt>
                <c:pt idx="84">
                  <c:v>4.7</c:v>
                </c:pt>
                <c:pt idx="85">
                  <c:v>4.3</c:v>
                </c:pt>
                <c:pt idx="86">
                  <c:v>4.5999999999999996</c:v>
                </c:pt>
                <c:pt idx="87">
                  <c:v>4.5</c:v>
                </c:pt>
                <c:pt idx="88">
                  <c:v>4.4000000000000004</c:v>
                </c:pt>
                <c:pt idx="89">
                  <c:v>4.5</c:v>
                </c:pt>
                <c:pt idx="90">
                  <c:v>4.7</c:v>
                </c:pt>
                <c:pt idx="91">
                  <c:v>4.5999999999999996</c:v>
                </c:pt>
                <c:pt idx="92">
                  <c:v>4.4000000000000004</c:v>
                </c:pt>
                <c:pt idx="93">
                  <c:v>4.8</c:v>
                </c:pt>
                <c:pt idx="94">
                  <c:v>4.5999999999999996</c:v>
                </c:pt>
                <c:pt idx="95">
                  <c:v>4.9000000000000004</c:v>
                </c:pt>
                <c:pt idx="96">
                  <c:v>4.0999999999999996</c:v>
                </c:pt>
                <c:pt idx="97">
                  <c:v>4.4000000000000004</c:v>
                </c:pt>
                <c:pt idx="98">
                  <c:v>4.7</c:v>
                </c:pt>
                <c:pt idx="99">
                  <c:v>4.5999999999999996</c:v>
                </c:pt>
                <c:pt idx="100">
                  <c:v>4.4000000000000004</c:v>
                </c:pt>
                <c:pt idx="101">
                  <c:v>4.8</c:v>
                </c:pt>
                <c:pt idx="102">
                  <c:v>4.7</c:v>
                </c:pt>
                <c:pt idx="103">
                  <c:v>4.7</c:v>
                </c:pt>
                <c:pt idx="104">
                  <c:v>4.5</c:v>
                </c:pt>
                <c:pt idx="105">
                  <c:v>4.7</c:v>
                </c:pt>
                <c:pt idx="106">
                  <c:v>4.5</c:v>
                </c:pt>
                <c:pt idx="107">
                  <c:v>4.4000000000000004</c:v>
                </c:pt>
                <c:pt idx="108">
                  <c:v>4.2</c:v>
                </c:pt>
                <c:pt idx="109">
                  <c:v>4.7</c:v>
                </c:pt>
                <c:pt idx="110">
                  <c:v>4.5</c:v>
                </c:pt>
                <c:pt idx="111">
                  <c:v>4.5999999999999996</c:v>
                </c:pt>
                <c:pt idx="112">
                  <c:v>4.5999999999999996</c:v>
                </c:pt>
                <c:pt idx="113">
                  <c:v>4.5999999999999996</c:v>
                </c:pt>
                <c:pt idx="114">
                  <c:v>4.7</c:v>
                </c:pt>
                <c:pt idx="115">
                  <c:v>4.5999999999999996</c:v>
                </c:pt>
                <c:pt idx="116">
                  <c:v>4.8</c:v>
                </c:pt>
                <c:pt idx="117">
                  <c:v>4.4000000000000004</c:v>
                </c:pt>
                <c:pt idx="118">
                  <c:v>4.4000000000000004</c:v>
                </c:pt>
                <c:pt idx="119">
                  <c:v>4.5</c:v>
                </c:pt>
                <c:pt idx="120">
                  <c:v>4.5</c:v>
                </c:pt>
                <c:pt idx="121">
                  <c:v>4</c:v>
                </c:pt>
                <c:pt idx="122">
                  <c:v>4</c:v>
                </c:pt>
                <c:pt idx="123">
                  <c:v>4.5999999999999996</c:v>
                </c:pt>
                <c:pt idx="124">
                  <c:v>4.5</c:v>
                </c:pt>
                <c:pt idx="125">
                  <c:v>4.5999999999999996</c:v>
                </c:pt>
                <c:pt idx="126">
                  <c:v>4.5</c:v>
                </c:pt>
                <c:pt idx="127">
                  <c:v>4.7</c:v>
                </c:pt>
                <c:pt idx="128">
                  <c:v>4.5999999999999996</c:v>
                </c:pt>
                <c:pt idx="129">
                  <c:v>4.5999999999999996</c:v>
                </c:pt>
                <c:pt idx="130">
                  <c:v>4.9000000000000004</c:v>
                </c:pt>
                <c:pt idx="131">
                  <c:v>4.3</c:v>
                </c:pt>
                <c:pt idx="132">
                  <c:v>4.5999999999999996</c:v>
                </c:pt>
                <c:pt idx="133">
                  <c:v>4.2</c:v>
                </c:pt>
                <c:pt idx="134">
                  <c:v>4.8</c:v>
                </c:pt>
                <c:pt idx="135">
                  <c:v>4.5999999999999996</c:v>
                </c:pt>
                <c:pt idx="136">
                  <c:v>4.7</c:v>
                </c:pt>
                <c:pt idx="137">
                  <c:v>4.8</c:v>
                </c:pt>
                <c:pt idx="138">
                  <c:v>4.5</c:v>
                </c:pt>
                <c:pt idx="139">
                  <c:v>4.7</c:v>
                </c:pt>
                <c:pt idx="140">
                  <c:v>4.5</c:v>
                </c:pt>
                <c:pt idx="141">
                  <c:v>4.7</c:v>
                </c:pt>
                <c:pt idx="142">
                  <c:v>4.5999999999999996</c:v>
                </c:pt>
                <c:pt idx="143">
                  <c:v>4.7</c:v>
                </c:pt>
                <c:pt idx="144">
                  <c:v>4.5999999999999996</c:v>
                </c:pt>
                <c:pt idx="145">
                  <c:v>4.7</c:v>
                </c:pt>
                <c:pt idx="146">
                  <c:v>4.5999999999999996</c:v>
                </c:pt>
                <c:pt idx="147">
                  <c:v>4.0999999999999996</c:v>
                </c:pt>
                <c:pt idx="148">
                  <c:v>4.0999999999999996</c:v>
                </c:pt>
                <c:pt idx="149">
                  <c:v>4.5999999999999996</c:v>
                </c:pt>
                <c:pt idx="150">
                  <c:v>4.3</c:v>
                </c:pt>
                <c:pt idx="151">
                  <c:v>4.5</c:v>
                </c:pt>
                <c:pt idx="152">
                  <c:v>4.4000000000000004</c:v>
                </c:pt>
                <c:pt idx="153">
                  <c:v>4.5</c:v>
                </c:pt>
                <c:pt idx="154">
                  <c:v>4.7</c:v>
                </c:pt>
                <c:pt idx="155">
                  <c:v>4.5999999999999996</c:v>
                </c:pt>
                <c:pt idx="156">
                  <c:v>4.7</c:v>
                </c:pt>
                <c:pt idx="157">
                  <c:v>4.8</c:v>
                </c:pt>
                <c:pt idx="158">
                  <c:v>4.0999999999999996</c:v>
                </c:pt>
                <c:pt idx="159">
                  <c:v>4.7</c:v>
                </c:pt>
                <c:pt idx="160">
                  <c:v>4.7</c:v>
                </c:pt>
                <c:pt idx="161">
                  <c:v>4.7</c:v>
                </c:pt>
                <c:pt idx="162">
                  <c:v>4.5</c:v>
                </c:pt>
                <c:pt idx="163">
                  <c:v>4.7</c:v>
                </c:pt>
                <c:pt idx="164">
                  <c:v>4.4000000000000004</c:v>
                </c:pt>
                <c:pt idx="165">
                  <c:v>4.5</c:v>
                </c:pt>
                <c:pt idx="166">
                  <c:v>4.5999999999999996</c:v>
                </c:pt>
                <c:pt idx="167">
                  <c:v>4.7</c:v>
                </c:pt>
                <c:pt idx="168">
                  <c:v>4.7</c:v>
                </c:pt>
                <c:pt idx="169">
                  <c:v>4.5</c:v>
                </c:pt>
                <c:pt idx="170">
                  <c:v>4.5999999999999996</c:v>
                </c:pt>
                <c:pt idx="171">
                  <c:v>4.5</c:v>
                </c:pt>
                <c:pt idx="172">
                  <c:v>4.7</c:v>
                </c:pt>
                <c:pt idx="173">
                  <c:v>4.8</c:v>
                </c:pt>
                <c:pt idx="174">
                  <c:v>4.7</c:v>
                </c:pt>
                <c:pt idx="175">
                  <c:v>4.7</c:v>
                </c:pt>
                <c:pt idx="176">
                  <c:v>4.5</c:v>
                </c:pt>
                <c:pt idx="177">
                  <c:v>4.8</c:v>
                </c:pt>
                <c:pt idx="178">
                  <c:v>4.8</c:v>
                </c:pt>
                <c:pt idx="179">
                  <c:v>4.4000000000000004</c:v>
                </c:pt>
                <c:pt idx="180">
                  <c:v>4.5999999999999996</c:v>
                </c:pt>
                <c:pt idx="181">
                  <c:v>4.5999999999999996</c:v>
                </c:pt>
                <c:pt idx="182">
                  <c:v>4.8</c:v>
                </c:pt>
                <c:pt idx="183">
                  <c:v>4.7</c:v>
                </c:pt>
                <c:pt idx="184">
                  <c:v>4.7</c:v>
                </c:pt>
                <c:pt idx="185">
                  <c:v>4.7</c:v>
                </c:pt>
                <c:pt idx="186">
                  <c:v>4.7</c:v>
                </c:pt>
                <c:pt idx="187">
                  <c:v>4.4000000000000004</c:v>
                </c:pt>
                <c:pt idx="188">
                  <c:v>4.8</c:v>
                </c:pt>
                <c:pt idx="189">
                  <c:v>4.4000000000000004</c:v>
                </c:pt>
                <c:pt idx="190">
                  <c:v>4.8</c:v>
                </c:pt>
                <c:pt idx="191">
                  <c:v>4.8</c:v>
                </c:pt>
                <c:pt idx="192">
                  <c:v>4.5999999999999996</c:v>
                </c:pt>
                <c:pt idx="193">
                  <c:v>4.4000000000000004</c:v>
                </c:pt>
                <c:pt idx="194">
                  <c:v>4.7</c:v>
                </c:pt>
                <c:pt idx="195">
                  <c:v>4.4000000000000004</c:v>
                </c:pt>
                <c:pt idx="196">
                  <c:v>4.5</c:v>
                </c:pt>
                <c:pt idx="197">
                  <c:v>4.4000000000000004</c:v>
                </c:pt>
                <c:pt idx="198">
                  <c:v>4.7</c:v>
                </c:pt>
                <c:pt idx="199">
                  <c:v>4</c:v>
                </c:pt>
                <c:pt idx="200">
                  <c:v>4.5</c:v>
                </c:pt>
                <c:pt idx="201">
                  <c:v>4.7</c:v>
                </c:pt>
                <c:pt idx="202">
                  <c:v>4.8</c:v>
                </c:pt>
                <c:pt idx="203">
                  <c:v>4.7</c:v>
                </c:pt>
                <c:pt idx="204">
                  <c:v>4.7</c:v>
                </c:pt>
                <c:pt idx="205">
                  <c:v>4.5999999999999996</c:v>
                </c:pt>
                <c:pt idx="206">
                  <c:v>4.5</c:v>
                </c:pt>
                <c:pt idx="207">
                  <c:v>4.5999999999999996</c:v>
                </c:pt>
                <c:pt idx="208">
                  <c:v>4.5</c:v>
                </c:pt>
                <c:pt idx="209">
                  <c:v>4.5</c:v>
                </c:pt>
                <c:pt idx="210">
                  <c:v>4.5999999999999996</c:v>
                </c:pt>
                <c:pt idx="211">
                  <c:v>4.5</c:v>
                </c:pt>
                <c:pt idx="212">
                  <c:v>4.9000000000000004</c:v>
                </c:pt>
                <c:pt idx="213">
                  <c:v>4.5999999999999996</c:v>
                </c:pt>
                <c:pt idx="214">
                  <c:v>4.5</c:v>
                </c:pt>
                <c:pt idx="215">
                  <c:v>4.5999999999999996</c:v>
                </c:pt>
                <c:pt idx="216">
                  <c:v>4.5999999999999996</c:v>
                </c:pt>
                <c:pt idx="217">
                  <c:v>4.8</c:v>
                </c:pt>
                <c:pt idx="218">
                  <c:v>4.5</c:v>
                </c:pt>
                <c:pt idx="219">
                  <c:v>4.5999999999999996</c:v>
                </c:pt>
                <c:pt idx="220">
                  <c:v>4.9000000000000004</c:v>
                </c:pt>
                <c:pt idx="221">
                  <c:v>4.7</c:v>
                </c:pt>
                <c:pt idx="222">
                  <c:v>4.5999999999999996</c:v>
                </c:pt>
                <c:pt idx="223">
                  <c:v>4.4000000000000004</c:v>
                </c:pt>
                <c:pt idx="224">
                  <c:v>4.5</c:v>
                </c:pt>
                <c:pt idx="225">
                  <c:v>4.7</c:v>
                </c:pt>
                <c:pt idx="226">
                  <c:v>4.4000000000000004</c:v>
                </c:pt>
                <c:pt idx="227">
                  <c:v>4.9000000000000004</c:v>
                </c:pt>
                <c:pt idx="228">
                  <c:v>4.7</c:v>
                </c:pt>
                <c:pt idx="229">
                  <c:v>4.4000000000000004</c:v>
                </c:pt>
                <c:pt idx="230">
                  <c:v>4.5</c:v>
                </c:pt>
                <c:pt idx="231">
                  <c:v>4.5999999999999996</c:v>
                </c:pt>
                <c:pt idx="232">
                  <c:v>4.8</c:v>
                </c:pt>
                <c:pt idx="233">
                  <c:v>4.5</c:v>
                </c:pt>
                <c:pt idx="234">
                  <c:v>3.5</c:v>
                </c:pt>
                <c:pt idx="235">
                  <c:v>4.9000000000000004</c:v>
                </c:pt>
                <c:pt idx="236">
                  <c:v>4.5999999999999996</c:v>
                </c:pt>
                <c:pt idx="237">
                  <c:v>4.7</c:v>
                </c:pt>
                <c:pt idx="238">
                  <c:v>4.5999999999999996</c:v>
                </c:pt>
                <c:pt idx="239">
                  <c:v>4.5</c:v>
                </c:pt>
                <c:pt idx="240">
                  <c:v>4.7</c:v>
                </c:pt>
                <c:pt idx="241">
                  <c:v>4.5</c:v>
                </c:pt>
                <c:pt idx="242">
                  <c:v>4.5999999999999996</c:v>
                </c:pt>
                <c:pt idx="243">
                  <c:v>4.2</c:v>
                </c:pt>
                <c:pt idx="244">
                  <c:v>4.7</c:v>
                </c:pt>
                <c:pt idx="245">
                  <c:v>4.5</c:v>
                </c:pt>
                <c:pt idx="246">
                  <c:v>4.0999999999999996</c:v>
                </c:pt>
                <c:pt idx="247">
                  <c:v>4.5999999999999996</c:v>
                </c:pt>
                <c:pt idx="248">
                  <c:v>4.5</c:v>
                </c:pt>
                <c:pt idx="249">
                  <c:v>4.3</c:v>
                </c:pt>
                <c:pt idx="250">
                  <c:v>4.4000000000000004</c:v>
                </c:pt>
                <c:pt idx="251">
                  <c:v>4.5</c:v>
                </c:pt>
                <c:pt idx="252">
                  <c:v>4.7</c:v>
                </c:pt>
                <c:pt idx="253">
                  <c:v>4.5999999999999996</c:v>
                </c:pt>
                <c:pt idx="254">
                  <c:v>4.5999999999999996</c:v>
                </c:pt>
                <c:pt idx="255">
                  <c:v>4.7</c:v>
                </c:pt>
                <c:pt idx="256">
                  <c:v>4.7</c:v>
                </c:pt>
                <c:pt idx="257">
                  <c:v>4.5999999999999996</c:v>
                </c:pt>
                <c:pt idx="258">
                  <c:v>4.7</c:v>
                </c:pt>
                <c:pt idx="259">
                  <c:v>4.7</c:v>
                </c:pt>
                <c:pt idx="260">
                  <c:v>4.7</c:v>
                </c:pt>
                <c:pt idx="261">
                  <c:v>4.5999999999999996</c:v>
                </c:pt>
                <c:pt idx="262">
                  <c:v>4.7</c:v>
                </c:pt>
                <c:pt idx="263">
                  <c:v>4.7</c:v>
                </c:pt>
                <c:pt idx="264">
                  <c:v>4.5</c:v>
                </c:pt>
                <c:pt idx="265">
                  <c:v>4.5999999999999996</c:v>
                </c:pt>
                <c:pt idx="266">
                  <c:v>4.5</c:v>
                </c:pt>
                <c:pt idx="267">
                  <c:v>4.5</c:v>
                </c:pt>
                <c:pt idx="268">
                  <c:v>14.399999999999999</c:v>
                </c:pt>
                <c:pt idx="269">
                  <c:v>4.7</c:v>
                </c:pt>
                <c:pt idx="270">
                  <c:v>4.8</c:v>
                </c:pt>
                <c:pt idx="271">
                  <c:v>4.7</c:v>
                </c:pt>
                <c:pt idx="272">
                  <c:v>4.8</c:v>
                </c:pt>
                <c:pt idx="273">
                  <c:v>4.2</c:v>
                </c:pt>
                <c:pt idx="274">
                  <c:v>4.5</c:v>
                </c:pt>
                <c:pt idx="275">
                  <c:v>4.5</c:v>
                </c:pt>
                <c:pt idx="276">
                  <c:v>4.8</c:v>
                </c:pt>
                <c:pt idx="277">
                  <c:v>4.4000000000000004</c:v>
                </c:pt>
                <c:pt idx="278">
                  <c:v>4.4000000000000004</c:v>
                </c:pt>
                <c:pt idx="279">
                  <c:v>4.4000000000000004</c:v>
                </c:pt>
                <c:pt idx="280">
                  <c:v>4.5</c:v>
                </c:pt>
                <c:pt idx="281">
                  <c:v>4.8</c:v>
                </c:pt>
                <c:pt idx="282">
                  <c:v>4.8</c:v>
                </c:pt>
                <c:pt idx="283">
                  <c:v>4.4000000000000004</c:v>
                </c:pt>
                <c:pt idx="284">
                  <c:v>4.5999999999999996</c:v>
                </c:pt>
                <c:pt idx="285">
                  <c:v>4.7</c:v>
                </c:pt>
                <c:pt idx="286">
                  <c:v>4.3</c:v>
                </c:pt>
                <c:pt idx="287">
                  <c:v>4.8</c:v>
                </c:pt>
                <c:pt idx="288">
                  <c:v>4.5</c:v>
                </c:pt>
                <c:pt idx="289">
                  <c:v>4.8</c:v>
                </c:pt>
                <c:pt idx="290">
                  <c:v>4.5999999999999996</c:v>
                </c:pt>
                <c:pt idx="291">
                  <c:v>4.5</c:v>
                </c:pt>
                <c:pt idx="292">
                  <c:v>4.4000000000000004</c:v>
                </c:pt>
                <c:pt idx="293">
                  <c:v>4.8</c:v>
                </c:pt>
                <c:pt idx="294">
                  <c:v>4.3</c:v>
                </c:pt>
                <c:pt idx="295">
                  <c:v>4.5999999999999996</c:v>
                </c:pt>
                <c:pt idx="296">
                  <c:v>4.4000000000000004</c:v>
                </c:pt>
                <c:pt idx="297">
                  <c:v>4.8</c:v>
                </c:pt>
                <c:pt idx="298">
                  <c:v>4.3</c:v>
                </c:pt>
                <c:pt idx="299">
                  <c:v>4.5</c:v>
                </c:pt>
                <c:pt idx="300">
                  <c:v>4.8</c:v>
                </c:pt>
                <c:pt idx="301">
                  <c:v>4.7</c:v>
                </c:pt>
                <c:pt idx="302">
                  <c:v>4.7</c:v>
                </c:pt>
                <c:pt idx="303">
                  <c:v>4.3</c:v>
                </c:pt>
                <c:pt idx="304">
                  <c:v>4.7</c:v>
                </c:pt>
                <c:pt idx="305">
                  <c:v>4.7</c:v>
                </c:pt>
                <c:pt idx="306">
                  <c:v>4.5</c:v>
                </c:pt>
                <c:pt idx="307">
                  <c:v>4.5999999999999996</c:v>
                </c:pt>
                <c:pt idx="308">
                  <c:v>4.5</c:v>
                </c:pt>
                <c:pt idx="309">
                  <c:v>4.5</c:v>
                </c:pt>
                <c:pt idx="310">
                  <c:v>4.5</c:v>
                </c:pt>
                <c:pt idx="311">
                  <c:v>4.5</c:v>
                </c:pt>
                <c:pt idx="312">
                  <c:v>4</c:v>
                </c:pt>
                <c:pt idx="313">
                  <c:v>4.5999999999999996</c:v>
                </c:pt>
                <c:pt idx="314">
                  <c:v>4.5</c:v>
                </c:pt>
                <c:pt idx="315">
                  <c:v>4.5</c:v>
                </c:pt>
                <c:pt idx="316">
                  <c:v>4.5999999999999996</c:v>
                </c:pt>
                <c:pt idx="317">
                  <c:v>4.8</c:v>
                </c:pt>
                <c:pt idx="318">
                  <c:v>4.0999999999999996</c:v>
                </c:pt>
                <c:pt idx="319">
                  <c:v>4.5</c:v>
                </c:pt>
                <c:pt idx="320">
                  <c:v>4.9000000000000004</c:v>
                </c:pt>
                <c:pt idx="321">
                  <c:v>4.5999999999999996</c:v>
                </c:pt>
                <c:pt idx="322">
                  <c:v>4.7</c:v>
                </c:pt>
                <c:pt idx="323">
                  <c:v>4.5999999999999996</c:v>
                </c:pt>
                <c:pt idx="324">
                  <c:v>4.5</c:v>
                </c:pt>
                <c:pt idx="325">
                  <c:v>4.9000000000000004</c:v>
                </c:pt>
                <c:pt idx="326">
                  <c:v>4.5999999999999996</c:v>
                </c:pt>
                <c:pt idx="327">
                  <c:v>4.7</c:v>
                </c:pt>
                <c:pt idx="328">
                  <c:v>4.5</c:v>
                </c:pt>
                <c:pt idx="329">
                  <c:v>4.5999999999999996</c:v>
                </c:pt>
                <c:pt idx="330">
                  <c:v>4.7</c:v>
                </c:pt>
                <c:pt idx="331">
                  <c:v>4.5999999999999996</c:v>
                </c:pt>
                <c:pt idx="332">
                  <c:v>4.5999999999999996</c:v>
                </c:pt>
                <c:pt idx="333">
                  <c:v>4.9000000000000004</c:v>
                </c:pt>
                <c:pt idx="334">
                  <c:v>4.5999999999999996</c:v>
                </c:pt>
                <c:pt idx="335">
                  <c:v>4.7</c:v>
                </c:pt>
                <c:pt idx="336">
                  <c:v>4.4000000000000004</c:v>
                </c:pt>
                <c:pt idx="337">
                  <c:v>4.5</c:v>
                </c:pt>
                <c:pt idx="338">
                  <c:v>4.5999999999999996</c:v>
                </c:pt>
                <c:pt idx="339">
                  <c:v>4.5999999999999996</c:v>
                </c:pt>
                <c:pt idx="340">
                  <c:v>4.7</c:v>
                </c:pt>
                <c:pt idx="341">
                  <c:v>3.8</c:v>
                </c:pt>
                <c:pt idx="342">
                  <c:v>4.5</c:v>
                </c:pt>
                <c:pt idx="343">
                  <c:v>4.0999999999999996</c:v>
                </c:pt>
                <c:pt idx="344">
                  <c:v>4.5</c:v>
                </c:pt>
                <c:pt idx="345">
                  <c:v>4.3</c:v>
                </c:pt>
                <c:pt idx="346">
                  <c:v>4.5</c:v>
                </c:pt>
                <c:pt idx="347">
                  <c:v>4.7</c:v>
                </c:pt>
                <c:pt idx="348">
                  <c:v>4.5999999999999996</c:v>
                </c:pt>
                <c:pt idx="349">
                  <c:v>4.5999999999999996</c:v>
                </c:pt>
                <c:pt idx="350">
                  <c:v>4.7</c:v>
                </c:pt>
                <c:pt idx="351">
                  <c:v>4.5</c:v>
                </c:pt>
                <c:pt idx="352">
                  <c:v>4.3</c:v>
                </c:pt>
                <c:pt idx="353">
                  <c:v>4.7</c:v>
                </c:pt>
                <c:pt idx="354">
                  <c:v>3.4</c:v>
                </c:pt>
                <c:pt idx="355">
                  <c:v>4.7</c:v>
                </c:pt>
                <c:pt idx="356">
                  <c:v>4.7</c:v>
                </c:pt>
                <c:pt idx="357">
                  <c:v>4.5999999999999996</c:v>
                </c:pt>
                <c:pt idx="358">
                  <c:v>4.7</c:v>
                </c:pt>
                <c:pt idx="359">
                  <c:v>4.5</c:v>
                </c:pt>
                <c:pt idx="360">
                  <c:v>4.7</c:v>
                </c:pt>
                <c:pt idx="361">
                  <c:v>4.7</c:v>
                </c:pt>
                <c:pt idx="362">
                  <c:v>4.7</c:v>
                </c:pt>
                <c:pt idx="363">
                  <c:v>4.8</c:v>
                </c:pt>
                <c:pt idx="364">
                  <c:v>4.7</c:v>
                </c:pt>
                <c:pt idx="365">
                  <c:v>4.9000000000000004</c:v>
                </c:pt>
                <c:pt idx="366">
                  <c:v>4.5</c:v>
                </c:pt>
                <c:pt idx="367">
                  <c:v>4.8</c:v>
                </c:pt>
                <c:pt idx="368">
                  <c:v>4.8</c:v>
                </c:pt>
                <c:pt idx="369">
                  <c:v>4.4000000000000004</c:v>
                </c:pt>
                <c:pt idx="370">
                  <c:v>4.8</c:v>
                </c:pt>
                <c:pt idx="371">
                  <c:v>4.8</c:v>
                </c:pt>
                <c:pt idx="372">
                  <c:v>4.8</c:v>
                </c:pt>
                <c:pt idx="373">
                  <c:v>4.7</c:v>
                </c:pt>
                <c:pt idx="374">
                  <c:v>4.4000000000000004</c:v>
                </c:pt>
                <c:pt idx="375">
                  <c:v>4.8</c:v>
                </c:pt>
                <c:pt idx="376">
                  <c:v>4.5</c:v>
                </c:pt>
                <c:pt idx="377">
                  <c:v>4.7</c:v>
                </c:pt>
                <c:pt idx="378">
                  <c:v>4.7</c:v>
                </c:pt>
                <c:pt idx="379">
                  <c:v>4.8</c:v>
                </c:pt>
                <c:pt idx="380">
                  <c:v>4.5999999999999996</c:v>
                </c:pt>
                <c:pt idx="381">
                  <c:v>4.5999999999999996</c:v>
                </c:pt>
                <c:pt idx="382">
                  <c:v>4.5</c:v>
                </c:pt>
                <c:pt idx="383">
                  <c:v>4.8</c:v>
                </c:pt>
                <c:pt idx="384">
                  <c:v>4.8</c:v>
                </c:pt>
                <c:pt idx="385">
                  <c:v>4.4000000000000004</c:v>
                </c:pt>
                <c:pt idx="386">
                  <c:v>4.5999999999999996</c:v>
                </c:pt>
                <c:pt idx="387">
                  <c:v>4.5</c:v>
                </c:pt>
                <c:pt idx="388">
                  <c:v>4.5999999999999996</c:v>
                </c:pt>
                <c:pt idx="389">
                  <c:v>4.8</c:v>
                </c:pt>
                <c:pt idx="391">
                  <c:v>4.8</c:v>
                </c:pt>
                <c:pt idx="392">
                  <c:v>3.9</c:v>
                </c:pt>
                <c:pt idx="393">
                  <c:v>4.8</c:v>
                </c:pt>
                <c:pt idx="394">
                  <c:v>4.4000000000000004</c:v>
                </c:pt>
                <c:pt idx="395">
                  <c:v>4.7</c:v>
                </c:pt>
                <c:pt idx="396">
                  <c:v>4.8</c:v>
                </c:pt>
                <c:pt idx="397">
                  <c:v>4.5</c:v>
                </c:pt>
                <c:pt idx="398">
                  <c:v>4.7</c:v>
                </c:pt>
                <c:pt idx="399">
                  <c:v>4.8</c:v>
                </c:pt>
                <c:pt idx="400">
                  <c:v>4.7</c:v>
                </c:pt>
                <c:pt idx="401">
                  <c:v>4.5999999999999996</c:v>
                </c:pt>
                <c:pt idx="402">
                  <c:v>4.7</c:v>
                </c:pt>
                <c:pt idx="403">
                  <c:v>4.5</c:v>
                </c:pt>
                <c:pt idx="404">
                  <c:v>4.5999999999999996</c:v>
                </c:pt>
                <c:pt idx="405">
                  <c:v>4.5</c:v>
                </c:pt>
                <c:pt idx="406">
                  <c:v>4.5</c:v>
                </c:pt>
                <c:pt idx="407">
                  <c:v>4</c:v>
                </c:pt>
                <c:pt idx="408">
                  <c:v>4.5999999999999996</c:v>
                </c:pt>
                <c:pt idx="409">
                  <c:v>4.5</c:v>
                </c:pt>
                <c:pt idx="410">
                  <c:v>4.5999999999999996</c:v>
                </c:pt>
                <c:pt idx="411">
                  <c:v>4.7</c:v>
                </c:pt>
                <c:pt idx="412">
                  <c:v>4.0999999999999996</c:v>
                </c:pt>
                <c:pt idx="413">
                  <c:v>4.5</c:v>
                </c:pt>
                <c:pt idx="414">
                  <c:v>4.9000000000000004</c:v>
                </c:pt>
                <c:pt idx="415">
                  <c:v>4.5999999999999996</c:v>
                </c:pt>
                <c:pt idx="416">
                  <c:v>4.8</c:v>
                </c:pt>
                <c:pt idx="417">
                  <c:v>4.7</c:v>
                </c:pt>
                <c:pt idx="418">
                  <c:v>4.8</c:v>
                </c:pt>
                <c:pt idx="419">
                  <c:v>4.7</c:v>
                </c:pt>
                <c:pt idx="420">
                  <c:v>4.5999999999999996</c:v>
                </c:pt>
                <c:pt idx="421">
                  <c:v>4.2</c:v>
                </c:pt>
                <c:pt idx="422">
                  <c:v>4.4000000000000004</c:v>
                </c:pt>
                <c:pt idx="423">
                  <c:v>4.8</c:v>
                </c:pt>
                <c:pt idx="424">
                  <c:v>4.9000000000000004</c:v>
                </c:pt>
                <c:pt idx="425">
                  <c:v>4.5999999999999996</c:v>
                </c:pt>
                <c:pt idx="426">
                  <c:v>4.3</c:v>
                </c:pt>
                <c:pt idx="427">
                  <c:v>4.5</c:v>
                </c:pt>
                <c:pt idx="428">
                  <c:v>4.5</c:v>
                </c:pt>
                <c:pt idx="429">
                  <c:v>4.5999999999999996</c:v>
                </c:pt>
                <c:pt idx="430">
                  <c:v>4.5</c:v>
                </c:pt>
                <c:pt idx="431">
                  <c:v>4.4000000000000004</c:v>
                </c:pt>
                <c:pt idx="432">
                  <c:v>4.5999999999999996</c:v>
                </c:pt>
                <c:pt idx="433">
                  <c:v>4.9000000000000004</c:v>
                </c:pt>
                <c:pt idx="434">
                  <c:v>4.5999999999999996</c:v>
                </c:pt>
                <c:pt idx="435">
                  <c:v>4.2</c:v>
                </c:pt>
                <c:pt idx="436">
                  <c:v>4.7</c:v>
                </c:pt>
                <c:pt idx="437">
                  <c:v>3.8</c:v>
                </c:pt>
                <c:pt idx="438">
                  <c:v>4.9000000000000004</c:v>
                </c:pt>
                <c:pt idx="439">
                  <c:v>4.7</c:v>
                </c:pt>
                <c:pt idx="440">
                  <c:v>4.5999999999999996</c:v>
                </c:pt>
                <c:pt idx="441">
                  <c:v>4.4000000000000004</c:v>
                </c:pt>
                <c:pt idx="442">
                  <c:v>4.5</c:v>
                </c:pt>
                <c:pt idx="443">
                  <c:v>4.5999999999999996</c:v>
                </c:pt>
                <c:pt idx="444">
                  <c:v>4.9000000000000004</c:v>
                </c:pt>
                <c:pt idx="445">
                  <c:v>4.0999999999999996</c:v>
                </c:pt>
                <c:pt idx="446">
                  <c:v>4.7</c:v>
                </c:pt>
                <c:pt idx="447">
                  <c:v>4.5999999999999996</c:v>
                </c:pt>
                <c:pt idx="448">
                  <c:v>4.5</c:v>
                </c:pt>
                <c:pt idx="449">
                  <c:v>4.0999999999999996</c:v>
                </c:pt>
                <c:pt idx="450">
                  <c:v>4.5999999999999996</c:v>
                </c:pt>
                <c:pt idx="451">
                  <c:v>4.7</c:v>
                </c:pt>
                <c:pt idx="452">
                  <c:v>4.5999999999999996</c:v>
                </c:pt>
                <c:pt idx="453">
                  <c:v>4.7</c:v>
                </c:pt>
                <c:pt idx="454">
                  <c:v>4.7</c:v>
                </c:pt>
                <c:pt idx="455">
                  <c:v>4.5999999999999996</c:v>
                </c:pt>
                <c:pt idx="456">
                  <c:v>4.8</c:v>
                </c:pt>
                <c:pt idx="457">
                  <c:v>4.5</c:v>
                </c:pt>
                <c:pt idx="458">
                  <c:v>4.2</c:v>
                </c:pt>
                <c:pt idx="459">
                  <c:v>4.8</c:v>
                </c:pt>
                <c:pt idx="460">
                  <c:v>4.3</c:v>
                </c:pt>
                <c:pt idx="461">
                  <c:v>4.7</c:v>
                </c:pt>
                <c:pt idx="462">
                  <c:v>4.5999999999999996</c:v>
                </c:pt>
                <c:pt idx="463">
                  <c:v>4.7</c:v>
                </c:pt>
                <c:pt idx="464">
                  <c:v>4.7</c:v>
                </c:pt>
                <c:pt idx="465">
                  <c:v>4</c:v>
                </c:pt>
                <c:pt idx="466">
                  <c:v>4.5</c:v>
                </c:pt>
                <c:pt idx="467">
                  <c:v>4.7</c:v>
                </c:pt>
                <c:pt idx="468">
                  <c:v>4.8</c:v>
                </c:pt>
                <c:pt idx="469">
                  <c:v>4.7</c:v>
                </c:pt>
                <c:pt idx="470">
                  <c:v>4.7</c:v>
                </c:pt>
                <c:pt idx="471">
                  <c:v>4.9000000000000004</c:v>
                </c:pt>
                <c:pt idx="472">
                  <c:v>4.9000000000000004</c:v>
                </c:pt>
                <c:pt idx="473">
                  <c:v>4.5</c:v>
                </c:pt>
                <c:pt idx="474">
                  <c:v>4.8</c:v>
                </c:pt>
                <c:pt idx="475">
                  <c:v>4.7</c:v>
                </c:pt>
                <c:pt idx="476">
                  <c:v>4.4000000000000004</c:v>
                </c:pt>
                <c:pt idx="477">
                  <c:v>4.8</c:v>
                </c:pt>
                <c:pt idx="478">
                  <c:v>4.7</c:v>
                </c:pt>
                <c:pt idx="479">
                  <c:v>4.8</c:v>
                </c:pt>
                <c:pt idx="480">
                  <c:v>4.7</c:v>
                </c:pt>
                <c:pt idx="481">
                  <c:v>4.7</c:v>
                </c:pt>
                <c:pt idx="482">
                  <c:v>4.9000000000000004</c:v>
                </c:pt>
                <c:pt idx="483">
                  <c:v>4.7</c:v>
                </c:pt>
                <c:pt idx="484">
                  <c:v>4.8</c:v>
                </c:pt>
                <c:pt idx="485">
                  <c:v>4.8</c:v>
                </c:pt>
                <c:pt idx="486">
                  <c:v>4.8</c:v>
                </c:pt>
                <c:pt idx="487">
                  <c:v>4.4000000000000004</c:v>
                </c:pt>
                <c:pt idx="488">
                  <c:v>4.4000000000000004</c:v>
                </c:pt>
                <c:pt idx="489">
                  <c:v>4.8</c:v>
                </c:pt>
                <c:pt idx="490">
                  <c:v>4.4000000000000004</c:v>
                </c:pt>
                <c:pt idx="491">
                  <c:v>4.7</c:v>
                </c:pt>
                <c:pt idx="492">
                  <c:v>4.7</c:v>
                </c:pt>
                <c:pt idx="493">
                  <c:v>4.7</c:v>
                </c:pt>
                <c:pt idx="494">
                  <c:v>4.5999999999999996</c:v>
                </c:pt>
                <c:pt idx="495">
                  <c:v>4.7</c:v>
                </c:pt>
                <c:pt idx="496">
                  <c:v>4.7</c:v>
                </c:pt>
                <c:pt idx="497">
                  <c:v>4.5999999999999996</c:v>
                </c:pt>
                <c:pt idx="498">
                  <c:v>3.9</c:v>
                </c:pt>
                <c:pt idx="499">
                  <c:v>4.5</c:v>
                </c:pt>
                <c:pt idx="500">
                  <c:v>4.9000000000000004</c:v>
                </c:pt>
                <c:pt idx="501">
                  <c:v>4.7</c:v>
                </c:pt>
                <c:pt idx="502">
                  <c:v>4.8</c:v>
                </c:pt>
                <c:pt idx="503">
                  <c:v>4.7</c:v>
                </c:pt>
                <c:pt idx="504">
                  <c:v>4.8</c:v>
                </c:pt>
                <c:pt idx="505">
                  <c:v>4.7</c:v>
                </c:pt>
                <c:pt idx="506">
                  <c:v>4.5999999999999996</c:v>
                </c:pt>
                <c:pt idx="507">
                  <c:v>4.7</c:v>
                </c:pt>
                <c:pt idx="508">
                  <c:v>4.5999999999999996</c:v>
                </c:pt>
                <c:pt idx="509">
                  <c:v>4.7</c:v>
                </c:pt>
                <c:pt idx="510">
                  <c:v>4.5999999999999996</c:v>
                </c:pt>
                <c:pt idx="511">
                  <c:v>4.8</c:v>
                </c:pt>
                <c:pt idx="512">
                  <c:v>4.5999999999999996</c:v>
                </c:pt>
                <c:pt idx="513">
                  <c:v>4.8</c:v>
                </c:pt>
                <c:pt idx="514">
                  <c:v>4.0999999999999996</c:v>
                </c:pt>
                <c:pt idx="515">
                  <c:v>4.5</c:v>
                </c:pt>
                <c:pt idx="516">
                  <c:v>4.9000000000000004</c:v>
                </c:pt>
                <c:pt idx="517">
                  <c:v>4.9000000000000004</c:v>
                </c:pt>
                <c:pt idx="518">
                  <c:v>4.5999999999999996</c:v>
                </c:pt>
                <c:pt idx="519">
                  <c:v>4.0999999999999996</c:v>
                </c:pt>
                <c:pt idx="520">
                  <c:v>4.7</c:v>
                </c:pt>
                <c:pt idx="521">
                  <c:v>4.7</c:v>
                </c:pt>
                <c:pt idx="522">
                  <c:v>4.8</c:v>
                </c:pt>
                <c:pt idx="523">
                  <c:v>4.4000000000000004</c:v>
                </c:pt>
                <c:pt idx="524">
                  <c:v>4.9000000000000004</c:v>
                </c:pt>
                <c:pt idx="525">
                  <c:v>4.5999999999999996</c:v>
                </c:pt>
                <c:pt idx="526">
                  <c:v>4.5</c:v>
                </c:pt>
                <c:pt idx="527">
                  <c:v>4.5999999999999996</c:v>
                </c:pt>
                <c:pt idx="528">
                  <c:v>4.5</c:v>
                </c:pt>
                <c:pt idx="529">
                  <c:v>4.9000000000000004</c:v>
                </c:pt>
                <c:pt idx="530">
                  <c:v>4.5999999999999996</c:v>
                </c:pt>
                <c:pt idx="531">
                  <c:v>4.5999999999999996</c:v>
                </c:pt>
                <c:pt idx="532">
                  <c:v>4.9000000000000004</c:v>
                </c:pt>
                <c:pt idx="533">
                  <c:v>4.5999999999999996</c:v>
                </c:pt>
                <c:pt idx="534">
                  <c:v>4.5999999999999996</c:v>
                </c:pt>
                <c:pt idx="535">
                  <c:v>4.7</c:v>
                </c:pt>
                <c:pt idx="536">
                  <c:v>4.7</c:v>
                </c:pt>
                <c:pt idx="537">
                  <c:v>4.8</c:v>
                </c:pt>
                <c:pt idx="538">
                  <c:v>4.5999999999999996</c:v>
                </c:pt>
                <c:pt idx="539">
                  <c:v>4.7</c:v>
                </c:pt>
                <c:pt idx="540">
                  <c:v>4.7</c:v>
                </c:pt>
                <c:pt idx="541">
                  <c:v>4.9000000000000004</c:v>
                </c:pt>
                <c:pt idx="542">
                  <c:v>4.5999999999999996</c:v>
                </c:pt>
                <c:pt idx="543">
                  <c:v>4.4000000000000004</c:v>
                </c:pt>
                <c:pt idx="544">
                  <c:v>4.5</c:v>
                </c:pt>
                <c:pt idx="545">
                  <c:v>4.5999999999999996</c:v>
                </c:pt>
                <c:pt idx="546">
                  <c:v>4.3</c:v>
                </c:pt>
                <c:pt idx="547">
                  <c:v>4.9000000000000004</c:v>
                </c:pt>
                <c:pt idx="548">
                  <c:v>4.9000000000000004</c:v>
                </c:pt>
                <c:pt idx="549">
                  <c:v>4.9000000000000004</c:v>
                </c:pt>
                <c:pt idx="550">
                  <c:v>4.5999999999999996</c:v>
                </c:pt>
                <c:pt idx="551">
                  <c:v>4.0999999999999996</c:v>
                </c:pt>
                <c:pt idx="552">
                  <c:v>4.7</c:v>
                </c:pt>
                <c:pt idx="553">
                  <c:v>4.7</c:v>
                </c:pt>
                <c:pt idx="554">
                  <c:v>4.7</c:v>
                </c:pt>
                <c:pt idx="555">
                  <c:v>4.8</c:v>
                </c:pt>
                <c:pt idx="556">
                  <c:v>4.7</c:v>
                </c:pt>
                <c:pt idx="557">
                  <c:v>4.8</c:v>
                </c:pt>
                <c:pt idx="558">
                  <c:v>4.8</c:v>
                </c:pt>
                <c:pt idx="559">
                  <c:v>4.8</c:v>
                </c:pt>
                <c:pt idx="560">
                  <c:v>4.5</c:v>
                </c:pt>
                <c:pt idx="561">
                  <c:v>4.8</c:v>
                </c:pt>
                <c:pt idx="562">
                  <c:v>4.5999999999999996</c:v>
                </c:pt>
                <c:pt idx="563">
                  <c:v>9.4</c:v>
                </c:pt>
                <c:pt idx="564">
                  <c:v>4.5999999999999996</c:v>
                </c:pt>
                <c:pt idx="565">
                  <c:v>4.7</c:v>
                </c:pt>
                <c:pt idx="566">
                  <c:v>4.7</c:v>
                </c:pt>
                <c:pt idx="567">
                  <c:v>4.7</c:v>
                </c:pt>
                <c:pt idx="568">
                  <c:v>4.8</c:v>
                </c:pt>
                <c:pt idx="569">
                  <c:v>4</c:v>
                </c:pt>
                <c:pt idx="570">
                  <c:v>4.5</c:v>
                </c:pt>
                <c:pt idx="571">
                  <c:v>4.7</c:v>
                </c:pt>
                <c:pt idx="572">
                  <c:v>4.9000000000000004</c:v>
                </c:pt>
                <c:pt idx="573">
                  <c:v>4.5999999999999996</c:v>
                </c:pt>
                <c:pt idx="574">
                  <c:v>4.4000000000000004</c:v>
                </c:pt>
                <c:pt idx="575">
                  <c:v>4.8</c:v>
                </c:pt>
                <c:pt idx="576">
                  <c:v>4.4000000000000004</c:v>
                </c:pt>
                <c:pt idx="577">
                  <c:v>4.7</c:v>
                </c:pt>
                <c:pt idx="578">
                  <c:v>4.9000000000000004</c:v>
                </c:pt>
                <c:pt idx="579">
                  <c:v>4.8</c:v>
                </c:pt>
                <c:pt idx="580">
                  <c:v>4.5999999999999996</c:v>
                </c:pt>
                <c:pt idx="581">
                  <c:v>4.8</c:v>
                </c:pt>
                <c:pt idx="582">
                  <c:v>4.5999999999999996</c:v>
                </c:pt>
                <c:pt idx="583">
                  <c:v>9.6</c:v>
                </c:pt>
                <c:pt idx="584">
                  <c:v>4.7</c:v>
                </c:pt>
                <c:pt idx="585">
                  <c:v>4.8</c:v>
                </c:pt>
                <c:pt idx="586">
                  <c:v>4.8</c:v>
                </c:pt>
                <c:pt idx="587">
                  <c:v>4.3</c:v>
                </c:pt>
                <c:pt idx="588">
                  <c:v>4.7</c:v>
                </c:pt>
                <c:pt idx="589">
                  <c:v>4.7</c:v>
                </c:pt>
                <c:pt idx="590">
                  <c:v>4.7</c:v>
                </c:pt>
                <c:pt idx="591">
                  <c:v>4.5999999999999996</c:v>
                </c:pt>
                <c:pt idx="592">
                  <c:v>4.5</c:v>
                </c:pt>
                <c:pt idx="593">
                  <c:v>4.5</c:v>
                </c:pt>
                <c:pt idx="594">
                  <c:v>4.5999999999999996</c:v>
                </c:pt>
                <c:pt idx="595">
                  <c:v>4.5999999999999996</c:v>
                </c:pt>
                <c:pt idx="596">
                  <c:v>4.7</c:v>
                </c:pt>
                <c:pt idx="597">
                  <c:v>4.5999999999999996</c:v>
                </c:pt>
                <c:pt idx="598">
                  <c:v>4.8</c:v>
                </c:pt>
                <c:pt idx="599">
                  <c:v>4.7</c:v>
                </c:pt>
                <c:pt idx="600">
                  <c:v>4.9000000000000004</c:v>
                </c:pt>
                <c:pt idx="601">
                  <c:v>4.9000000000000004</c:v>
                </c:pt>
                <c:pt idx="602">
                  <c:v>4.7</c:v>
                </c:pt>
                <c:pt idx="603">
                  <c:v>4.8</c:v>
                </c:pt>
                <c:pt idx="604">
                  <c:v>4.7</c:v>
                </c:pt>
                <c:pt idx="605">
                  <c:v>4.7</c:v>
                </c:pt>
                <c:pt idx="606">
                  <c:v>4.5999999999999996</c:v>
                </c:pt>
                <c:pt idx="607">
                  <c:v>4.8</c:v>
                </c:pt>
                <c:pt idx="608">
                  <c:v>4.5</c:v>
                </c:pt>
                <c:pt idx="609">
                  <c:v>4.7</c:v>
                </c:pt>
                <c:pt idx="610">
                  <c:v>4.7</c:v>
                </c:pt>
                <c:pt idx="611">
                  <c:v>4.8</c:v>
                </c:pt>
                <c:pt idx="612">
                  <c:v>4.5999999999999996</c:v>
                </c:pt>
                <c:pt idx="613">
                  <c:v>4.8</c:v>
                </c:pt>
                <c:pt idx="614">
                  <c:v>4.5</c:v>
                </c:pt>
                <c:pt idx="615">
                  <c:v>4.7</c:v>
                </c:pt>
                <c:pt idx="616">
                  <c:v>4.5999999999999996</c:v>
                </c:pt>
                <c:pt idx="617">
                  <c:v>4.7</c:v>
                </c:pt>
                <c:pt idx="618">
                  <c:v>4.5999999999999996</c:v>
                </c:pt>
                <c:pt idx="619">
                  <c:v>4.7</c:v>
                </c:pt>
                <c:pt idx="620">
                  <c:v>4.2</c:v>
                </c:pt>
                <c:pt idx="621">
                  <c:v>4.8</c:v>
                </c:pt>
                <c:pt idx="622">
                  <c:v>3.7</c:v>
                </c:pt>
                <c:pt idx="623">
                  <c:v>4.5</c:v>
                </c:pt>
                <c:pt idx="624">
                  <c:v>4.8</c:v>
                </c:pt>
                <c:pt idx="625">
                  <c:v>4.8</c:v>
                </c:pt>
                <c:pt idx="626">
                  <c:v>4.7</c:v>
                </c:pt>
                <c:pt idx="627">
                  <c:v>4.9000000000000004</c:v>
                </c:pt>
                <c:pt idx="628">
                  <c:v>4.4000000000000004</c:v>
                </c:pt>
                <c:pt idx="629">
                  <c:v>4.9000000000000004</c:v>
                </c:pt>
                <c:pt idx="630">
                  <c:v>4.7</c:v>
                </c:pt>
                <c:pt idx="631">
                  <c:v>4.5</c:v>
                </c:pt>
                <c:pt idx="632">
                  <c:v>4.5999999999999996</c:v>
                </c:pt>
                <c:pt idx="633">
                  <c:v>4.9000000000000004</c:v>
                </c:pt>
                <c:pt idx="634">
                  <c:v>4.9000000000000004</c:v>
                </c:pt>
                <c:pt idx="635">
                  <c:v>4.5999999999999996</c:v>
                </c:pt>
                <c:pt idx="636">
                  <c:v>4.7</c:v>
                </c:pt>
                <c:pt idx="637">
                  <c:v>4.9000000000000004</c:v>
                </c:pt>
                <c:pt idx="638">
                  <c:v>4.7</c:v>
                </c:pt>
                <c:pt idx="639">
                  <c:v>4.5999999999999996</c:v>
                </c:pt>
                <c:pt idx="640">
                  <c:v>4.5</c:v>
                </c:pt>
                <c:pt idx="641">
                  <c:v>4.7</c:v>
                </c:pt>
                <c:pt idx="642">
                  <c:v>4.9000000000000004</c:v>
                </c:pt>
                <c:pt idx="643">
                  <c:v>4.4000000000000004</c:v>
                </c:pt>
                <c:pt idx="644">
                  <c:v>4.7</c:v>
                </c:pt>
                <c:pt idx="645">
                  <c:v>4.8</c:v>
                </c:pt>
                <c:pt idx="646">
                  <c:v>4.5</c:v>
                </c:pt>
                <c:pt idx="647">
                  <c:v>4.2</c:v>
                </c:pt>
                <c:pt idx="648">
                  <c:v>4.7</c:v>
                </c:pt>
                <c:pt idx="649">
                  <c:v>4.0999999999999996</c:v>
                </c:pt>
                <c:pt idx="650">
                  <c:v>4</c:v>
                </c:pt>
                <c:pt idx="651">
                  <c:v>4.8</c:v>
                </c:pt>
                <c:pt idx="652">
                  <c:v>4.7</c:v>
                </c:pt>
                <c:pt idx="653">
                  <c:v>4.7</c:v>
                </c:pt>
                <c:pt idx="654">
                  <c:v>4.8</c:v>
                </c:pt>
                <c:pt idx="655">
                  <c:v>4.8</c:v>
                </c:pt>
                <c:pt idx="656">
                  <c:v>4.8</c:v>
                </c:pt>
                <c:pt idx="657">
                  <c:v>4.9000000000000004</c:v>
                </c:pt>
                <c:pt idx="658">
                  <c:v>4.8</c:v>
                </c:pt>
                <c:pt idx="659">
                  <c:v>4.5999999999999996</c:v>
                </c:pt>
                <c:pt idx="660">
                  <c:v>4.5999999999999996</c:v>
                </c:pt>
                <c:pt idx="661">
                  <c:v>4.7</c:v>
                </c:pt>
                <c:pt idx="662">
                  <c:v>4.7</c:v>
                </c:pt>
                <c:pt idx="663">
                  <c:v>4.0999999999999996</c:v>
                </c:pt>
                <c:pt idx="664">
                  <c:v>4.8</c:v>
                </c:pt>
                <c:pt idx="665">
                  <c:v>4.5</c:v>
                </c:pt>
                <c:pt idx="666">
                  <c:v>4.9000000000000004</c:v>
                </c:pt>
                <c:pt idx="667">
                  <c:v>4.5</c:v>
                </c:pt>
                <c:pt idx="668">
                  <c:v>4.7</c:v>
                </c:pt>
                <c:pt idx="669">
                  <c:v>4.8</c:v>
                </c:pt>
                <c:pt idx="670">
                  <c:v>4.4000000000000004</c:v>
                </c:pt>
                <c:pt idx="671">
                  <c:v>4.8</c:v>
                </c:pt>
                <c:pt idx="672">
                  <c:v>4.8</c:v>
                </c:pt>
                <c:pt idx="673">
                  <c:v>4.4000000000000004</c:v>
                </c:pt>
                <c:pt idx="674">
                  <c:v>4.9000000000000004</c:v>
                </c:pt>
                <c:pt idx="675">
                  <c:v>4.5999999999999996</c:v>
                </c:pt>
                <c:pt idx="676">
                  <c:v>4.7</c:v>
                </c:pt>
                <c:pt idx="677">
                  <c:v>4.5999999999999996</c:v>
                </c:pt>
                <c:pt idx="678">
                  <c:v>4.5999999999999996</c:v>
                </c:pt>
                <c:pt idx="679">
                  <c:v>4.5999999999999996</c:v>
                </c:pt>
                <c:pt idx="680">
                  <c:v>4.8</c:v>
                </c:pt>
                <c:pt idx="681">
                  <c:v>4.5999999999999996</c:v>
                </c:pt>
                <c:pt idx="682">
                  <c:v>4.8</c:v>
                </c:pt>
                <c:pt idx="683">
                  <c:v>4.7</c:v>
                </c:pt>
                <c:pt idx="684">
                  <c:v>4.8</c:v>
                </c:pt>
                <c:pt idx="685">
                  <c:v>4.8</c:v>
                </c:pt>
                <c:pt idx="686">
                  <c:v>4.8</c:v>
                </c:pt>
                <c:pt idx="687">
                  <c:v>4.8</c:v>
                </c:pt>
                <c:pt idx="688">
                  <c:v>4.7</c:v>
                </c:pt>
                <c:pt idx="689">
                  <c:v>4.7</c:v>
                </c:pt>
                <c:pt idx="690">
                  <c:v>4.5</c:v>
                </c:pt>
                <c:pt idx="691">
                  <c:v>4.5</c:v>
                </c:pt>
                <c:pt idx="692">
                  <c:v>4.8</c:v>
                </c:pt>
                <c:pt idx="693">
                  <c:v>4.5999999999999996</c:v>
                </c:pt>
                <c:pt idx="694">
                  <c:v>4.7</c:v>
                </c:pt>
                <c:pt idx="695">
                  <c:v>4.7</c:v>
                </c:pt>
                <c:pt idx="696">
                  <c:v>4.9000000000000004</c:v>
                </c:pt>
                <c:pt idx="697">
                  <c:v>4.5999999999999996</c:v>
                </c:pt>
                <c:pt idx="698">
                  <c:v>4.9000000000000004</c:v>
                </c:pt>
                <c:pt idx="699">
                  <c:v>4.7</c:v>
                </c:pt>
                <c:pt idx="700">
                  <c:v>4.7</c:v>
                </c:pt>
                <c:pt idx="701">
                  <c:v>4.7</c:v>
                </c:pt>
                <c:pt idx="702">
                  <c:v>4.2</c:v>
                </c:pt>
                <c:pt idx="703">
                  <c:v>4.9000000000000004</c:v>
                </c:pt>
                <c:pt idx="704">
                  <c:v>4.8</c:v>
                </c:pt>
                <c:pt idx="705">
                  <c:v>4.8</c:v>
                </c:pt>
                <c:pt idx="706">
                  <c:v>4.8</c:v>
                </c:pt>
                <c:pt idx="707">
                  <c:v>4.8</c:v>
                </c:pt>
                <c:pt idx="708">
                  <c:v>4.5</c:v>
                </c:pt>
                <c:pt idx="709">
                  <c:v>4.5999999999999996</c:v>
                </c:pt>
                <c:pt idx="710">
                  <c:v>4.7</c:v>
                </c:pt>
                <c:pt idx="711">
                  <c:v>4.9000000000000004</c:v>
                </c:pt>
                <c:pt idx="712">
                  <c:v>4.8</c:v>
                </c:pt>
                <c:pt idx="713">
                  <c:v>4.8</c:v>
                </c:pt>
                <c:pt idx="714">
                  <c:v>4.7</c:v>
                </c:pt>
                <c:pt idx="715">
                  <c:v>4.7</c:v>
                </c:pt>
                <c:pt idx="716">
                  <c:v>4.8</c:v>
                </c:pt>
                <c:pt idx="717">
                  <c:v>4.7</c:v>
                </c:pt>
                <c:pt idx="718">
                  <c:v>4.9000000000000004</c:v>
                </c:pt>
                <c:pt idx="719">
                  <c:v>4.5999999999999996</c:v>
                </c:pt>
                <c:pt idx="720">
                  <c:v>4.9000000000000004</c:v>
                </c:pt>
                <c:pt idx="721">
                  <c:v>4.9000000000000004</c:v>
                </c:pt>
                <c:pt idx="722">
                  <c:v>4.3</c:v>
                </c:pt>
                <c:pt idx="723">
                  <c:v>4.8</c:v>
                </c:pt>
                <c:pt idx="724">
                  <c:v>4.9000000000000004</c:v>
                </c:pt>
                <c:pt idx="725">
                  <c:v>4.8</c:v>
                </c:pt>
                <c:pt idx="726">
                  <c:v>4.9000000000000004</c:v>
                </c:pt>
                <c:pt idx="727">
                  <c:v>4.5</c:v>
                </c:pt>
                <c:pt idx="728">
                  <c:v>4.7</c:v>
                </c:pt>
                <c:pt idx="729">
                  <c:v>4.8</c:v>
                </c:pt>
                <c:pt idx="730">
                  <c:v>4.9000000000000004</c:v>
                </c:pt>
                <c:pt idx="731">
                  <c:v>4.8</c:v>
                </c:pt>
                <c:pt idx="732">
                  <c:v>4.5</c:v>
                </c:pt>
                <c:pt idx="733">
                  <c:v>4.5999999999999996</c:v>
                </c:pt>
                <c:pt idx="734">
                  <c:v>4.9000000000000004</c:v>
                </c:pt>
                <c:pt idx="735">
                  <c:v>4.9000000000000004</c:v>
                </c:pt>
                <c:pt idx="736">
                  <c:v>4.7</c:v>
                </c:pt>
                <c:pt idx="737">
                  <c:v>4.5999999999999996</c:v>
                </c:pt>
                <c:pt idx="738">
                  <c:v>4.7</c:v>
                </c:pt>
                <c:pt idx="739">
                  <c:v>4.5999999999999996</c:v>
                </c:pt>
                <c:pt idx="740">
                  <c:v>4.5</c:v>
                </c:pt>
                <c:pt idx="741">
                  <c:v>4.7</c:v>
                </c:pt>
                <c:pt idx="742">
                  <c:v>4.9000000000000004</c:v>
                </c:pt>
                <c:pt idx="743">
                  <c:v>4.7</c:v>
                </c:pt>
                <c:pt idx="744">
                  <c:v>4.7</c:v>
                </c:pt>
                <c:pt idx="745">
                  <c:v>4.5</c:v>
                </c:pt>
                <c:pt idx="746">
                  <c:v>4.8</c:v>
                </c:pt>
                <c:pt idx="747">
                  <c:v>4.5</c:v>
                </c:pt>
                <c:pt idx="748">
                  <c:v>4.7</c:v>
                </c:pt>
                <c:pt idx="749">
                  <c:v>4.0999999999999996</c:v>
                </c:pt>
                <c:pt idx="750">
                  <c:v>4.8</c:v>
                </c:pt>
                <c:pt idx="751">
                  <c:v>4.7</c:v>
                </c:pt>
                <c:pt idx="752">
                  <c:v>4.7</c:v>
                </c:pt>
                <c:pt idx="753">
                  <c:v>4.8</c:v>
                </c:pt>
                <c:pt idx="754">
                  <c:v>4.8</c:v>
                </c:pt>
                <c:pt idx="755">
                  <c:v>4.9000000000000004</c:v>
                </c:pt>
                <c:pt idx="756">
                  <c:v>4.8</c:v>
                </c:pt>
                <c:pt idx="757">
                  <c:v>4.5999999999999996</c:v>
                </c:pt>
                <c:pt idx="758">
                  <c:v>4.5999999999999996</c:v>
                </c:pt>
                <c:pt idx="759">
                  <c:v>4.9000000000000004</c:v>
                </c:pt>
                <c:pt idx="760">
                  <c:v>4.7</c:v>
                </c:pt>
                <c:pt idx="761">
                  <c:v>4.7</c:v>
                </c:pt>
                <c:pt idx="762">
                  <c:v>4.0999999999999996</c:v>
                </c:pt>
                <c:pt idx="763">
                  <c:v>4.7</c:v>
                </c:pt>
                <c:pt idx="764">
                  <c:v>4.8</c:v>
                </c:pt>
                <c:pt idx="765">
                  <c:v>4.5</c:v>
                </c:pt>
                <c:pt idx="766">
                  <c:v>4.4000000000000004</c:v>
                </c:pt>
                <c:pt idx="767">
                  <c:v>4.5</c:v>
                </c:pt>
                <c:pt idx="768">
                  <c:v>4.8</c:v>
                </c:pt>
                <c:pt idx="769">
                  <c:v>4.8</c:v>
                </c:pt>
                <c:pt idx="770">
                  <c:v>4.4000000000000004</c:v>
                </c:pt>
                <c:pt idx="771">
                  <c:v>4.8</c:v>
                </c:pt>
                <c:pt idx="772">
                  <c:v>4.7</c:v>
                </c:pt>
                <c:pt idx="773">
                  <c:v>4.5</c:v>
                </c:pt>
                <c:pt idx="774">
                  <c:v>4.9000000000000004</c:v>
                </c:pt>
                <c:pt idx="775">
                  <c:v>4.4000000000000004</c:v>
                </c:pt>
                <c:pt idx="776">
                  <c:v>4.5999999999999996</c:v>
                </c:pt>
                <c:pt idx="777">
                  <c:v>4.9000000000000004</c:v>
                </c:pt>
                <c:pt idx="778">
                  <c:v>4.5999999999999996</c:v>
                </c:pt>
                <c:pt idx="779">
                  <c:v>4.5999999999999996</c:v>
                </c:pt>
                <c:pt idx="780">
                  <c:v>4.8</c:v>
                </c:pt>
                <c:pt idx="781">
                  <c:v>4.7</c:v>
                </c:pt>
                <c:pt idx="782">
                  <c:v>4.7</c:v>
                </c:pt>
                <c:pt idx="783">
                  <c:v>4.8</c:v>
                </c:pt>
                <c:pt idx="784">
                  <c:v>4.8</c:v>
                </c:pt>
                <c:pt idx="785">
                  <c:v>4.7</c:v>
                </c:pt>
                <c:pt idx="787">
                  <c:v>4.7</c:v>
                </c:pt>
                <c:pt idx="788">
                  <c:v>4.5999999999999996</c:v>
                </c:pt>
                <c:pt idx="789">
                  <c:v>4.7</c:v>
                </c:pt>
                <c:pt idx="790">
                  <c:v>4.7</c:v>
                </c:pt>
                <c:pt idx="791">
                  <c:v>4.7</c:v>
                </c:pt>
                <c:pt idx="792">
                  <c:v>4.7</c:v>
                </c:pt>
                <c:pt idx="793">
                  <c:v>4.5999999999999996</c:v>
                </c:pt>
                <c:pt idx="794">
                  <c:v>4.9000000000000004</c:v>
                </c:pt>
                <c:pt idx="795">
                  <c:v>4.3</c:v>
                </c:pt>
                <c:pt idx="796">
                  <c:v>4.9000000000000004</c:v>
                </c:pt>
                <c:pt idx="797">
                  <c:v>4.8</c:v>
                </c:pt>
                <c:pt idx="798">
                  <c:v>4.8</c:v>
                </c:pt>
                <c:pt idx="799">
                  <c:v>4.9000000000000004</c:v>
                </c:pt>
                <c:pt idx="800">
                  <c:v>4.9000000000000004</c:v>
                </c:pt>
                <c:pt idx="801">
                  <c:v>4.8</c:v>
                </c:pt>
                <c:pt idx="802">
                  <c:v>4.7</c:v>
                </c:pt>
                <c:pt idx="803">
                  <c:v>4.5999999999999996</c:v>
                </c:pt>
                <c:pt idx="804">
                  <c:v>4.7</c:v>
                </c:pt>
                <c:pt idx="805">
                  <c:v>4.7</c:v>
                </c:pt>
                <c:pt idx="806">
                  <c:v>4.8</c:v>
                </c:pt>
                <c:pt idx="807">
                  <c:v>4.9000000000000004</c:v>
                </c:pt>
                <c:pt idx="808">
                  <c:v>4.8</c:v>
                </c:pt>
                <c:pt idx="809">
                  <c:v>4.9000000000000004</c:v>
                </c:pt>
                <c:pt idx="810">
                  <c:v>4.9000000000000004</c:v>
                </c:pt>
                <c:pt idx="811">
                  <c:v>4.9000000000000004</c:v>
                </c:pt>
                <c:pt idx="812">
                  <c:v>4.5</c:v>
                </c:pt>
                <c:pt idx="813">
                  <c:v>4.7</c:v>
                </c:pt>
                <c:pt idx="814">
                  <c:v>4.8</c:v>
                </c:pt>
                <c:pt idx="815">
                  <c:v>4.9000000000000004</c:v>
                </c:pt>
                <c:pt idx="816">
                  <c:v>4.5999999999999996</c:v>
                </c:pt>
                <c:pt idx="817">
                  <c:v>4.8</c:v>
                </c:pt>
                <c:pt idx="818">
                  <c:v>4.5999999999999996</c:v>
                </c:pt>
                <c:pt idx="819">
                  <c:v>4.5999999999999996</c:v>
                </c:pt>
                <c:pt idx="820">
                  <c:v>4.5999999999999996</c:v>
                </c:pt>
                <c:pt idx="821">
                  <c:v>4.9000000000000004</c:v>
                </c:pt>
                <c:pt idx="822">
                  <c:v>4.8</c:v>
                </c:pt>
                <c:pt idx="823">
                  <c:v>4.7</c:v>
                </c:pt>
                <c:pt idx="824">
                  <c:v>4.7</c:v>
                </c:pt>
                <c:pt idx="825">
                  <c:v>4.5</c:v>
                </c:pt>
                <c:pt idx="826">
                  <c:v>4.5999999999999996</c:v>
                </c:pt>
                <c:pt idx="827">
                  <c:v>4.7</c:v>
                </c:pt>
                <c:pt idx="828">
                  <c:v>4.9000000000000004</c:v>
                </c:pt>
                <c:pt idx="829">
                  <c:v>4.9000000000000004</c:v>
                </c:pt>
                <c:pt idx="830">
                  <c:v>4.7</c:v>
                </c:pt>
                <c:pt idx="831">
                  <c:v>4.5</c:v>
                </c:pt>
                <c:pt idx="832">
                  <c:v>4.4000000000000004</c:v>
                </c:pt>
                <c:pt idx="833">
                  <c:v>4.7</c:v>
                </c:pt>
                <c:pt idx="834">
                  <c:v>4.7</c:v>
                </c:pt>
                <c:pt idx="835">
                  <c:v>4.5999999999999996</c:v>
                </c:pt>
                <c:pt idx="836">
                  <c:v>4.5</c:v>
                </c:pt>
                <c:pt idx="837">
                  <c:v>4.8</c:v>
                </c:pt>
                <c:pt idx="838">
                  <c:v>4.7</c:v>
                </c:pt>
                <c:pt idx="839">
                  <c:v>4.9000000000000004</c:v>
                </c:pt>
                <c:pt idx="840">
                  <c:v>4.5999999999999996</c:v>
                </c:pt>
                <c:pt idx="841">
                  <c:v>4.8</c:v>
                </c:pt>
                <c:pt idx="842">
                  <c:v>4.5999999999999996</c:v>
                </c:pt>
                <c:pt idx="843">
                  <c:v>4.0999999999999996</c:v>
                </c:pt>
                <c:pt idx="844">
                  <c:v>4.8</c:v>
                </c:pt>
                <c:pt idx="845">
                  <c:v>4.7</c:v>
                </c:pt>
                <c:pt idx="846">
                  <c:v>4.7</c:v>
                </c:pt>
                <c:pt idx="847">
                  <c:v>4.8</c:v>
                </c:pt>
                <c:pt idx="848">
                  <c:v>4.3</c:v>
                </c:pt>
                <c:pt idx="849">
                  <c:v>4.7</c:v>
                </c:pt>
                <c:pt idx="850">
                  <c:v>4.8</c:v>
                </c:pt>
                <c:pt idx="851">
                  <c:v>4.7</c:v>
                </c:pt>
                <c:pt idx="852">
                  <c:v>4.9000000000000004</c:v>
                </c:pt>
                <c:pt idx="853">
                  <c:v>4.5999999999999996</c:v>
                </c:pt>
                <c:pt idx="854">
                  <c:v>4.8</c:v>
                </c:pt>
                <c:pt idx="855">
                  <c:v>4.5</c:v>
                </c:pt>
                <c:pt idx="856">
                  <c:v>4.4000000000000004</c:v>
                </c:pt>
                <c:pt idx="857">
                  <c:v>4.4000000000000004</c:v>
                </c:pt>
                <c:pt idx="858">
                  <c:v>4.7</c:v>
                </c:pt>
                <c:pt idx="859">
                  <c:v>4.5</c:v>
                </c:pt>
                <c:pt idx="860">
                  <c:v>4.5</c:v>
                </c:pt>
                <c:pt idx="861">
                  <c:v>4.8</c:v>
                </c:pt>
                <c:pt idx="862">
                  <c:v>4.4000000000000004</c:v>
                </c:pt>
                <c:pt idx="863">
                  <c:v>4.9000000000000004</c:v>
                </c:pt>
                <c:pt idx="864">
                  <c:v>4.2</c:v>
                </c:pt>
                <c:pt idx="865">
                  <c:v>4.7</c:v>
                </c:pt>
                <c:pt idx="866">
                  <c:v>4.5999999999999996</c:v>
                </c:pt>
                <c:pt idx="867">
                  <c:v>4.8</c:v>
                </c:pt>
                <c:pt idx="868">
                  <c:v>4.7</c:v>
                </c:pt>
                <c:pt idx="869">
                  <c:v>4.8</c:v>
                </c:pt>
                <c:pt idx="870">
                  <c:v>4.9000000000000004</c:v>
                </c:pt>
                <c:pt idx="871">
                  <c:v>4.5999999999999996</c:v>
                </c:pt>
                <c:pt idx="872">
                  <c:v>4.5999999999999996</c:v>
                </c:pt>
                <c:pt idx="873">
                  <c:v>4.7</c:v>
                </c:pt>
                <c:pt idx="874">
                  <c:v>4.9000000000000004</c:v>
                </c:pt>
                <c:pt idx="875">
                  <c:v>4.5999999999999996</c:v>
                </c:pt>
                <c:pt idx="876">
                  <c:v>4.5</c:v>
                </c:pt>
                <c:pt idx="877">
                  <c:v>4.5999999999999996</c:v>
                </c:pt>
                <c:pt idx="878">
                  <c:v>4.7</c:v>
                </c:pt>
                <c:pt idx="879">
                  <c:v>4.5999999999999996</c:v>
                </c:pt>
                <c:pt idx="880">
                  <c:v>4.7</c:v>
                </c:pt>
                <c:pt idx="881">
                  <c:v>4.5999999999999996</c:v>
                </c:pt>
                <c:pt idx="882">
                  <c:v>4.8</c:v>
                </c:pt>
                <c:pt idx="883">
                  <c:v>4.8</c:v>
                </c:pt>
                <c:pt idx="884">
                  <c:v>4.8</c:v>
                </c:pt>
                <c:pt idx="885">
                  <c:v>4.7</c:v>
                </c:pt>
                <c:pt idx="886">
                  <c:v>4.5999999999999996</c:v>
                </c:pt>
                <c:pt idx="887">
                  <c:v>4.8</c:v>
                </c:pt>
                <c:pt idx="888">
                  <c:v>4.7</c:v>
                </c:pt>
                <c:pt idx="889">
                  <c:v>4.5999999999999996</c:v>
                </c:pt>
                <c:pt idx="890">
                  <c:v>4.7</c:v>
                </c:pt>
                <c:pt idx="891">
                  <c:v>4.8</c:v>
                </c:pt>
                <c:pt idx="892">
                  <c:v>4.7</c:v>
                </c:pt>
                <c:pt idx="893">
                  <c:v>4.7</c:v>
                </c:pt>
                <c:pt idx="894">
                  <c:v>4.9000000000000004</c:v>
                </c:pt>
                <c:pt idx="895">
                  <c:v>4.5999999999999996</c:v>
                </c:pt>
                <c:pt idx="896">
                  <c:v>4.8</c:v>
                </c:pt>
                <c:pt idx="897">
                  <c:v>4.4000000000000004</c:v>
                </c:pt>
                <c:pt idx="898">
                  <c:v>4.9000000000000004</c:v>
                </c:pt>
                <c:pt idx="899">
                  <c:v>4.9000000000000004</c:v>
                </c:pt>
                <c:pt idx="900">
                  <c:v>4.9000000000000004</c:v>
                </c:pt>
                <c:pt idx="901">
                  <c:v>4.8</c:v>
                </c:pt>
                <c:pt idx="902">
                  <c:v>4.8</c:v>
                </c:pt>
                <c:pt idx="903">
                  <c:v>4.9000000000000004</c:v>
                </c:pt>
                <c:pt idx="904">
                  <c:v>4.9000000000000004</c:v>
                </c:pt>
                <c:pt idx="905">
                  <c:v>4.9000000000000004</c:v>
                </c:pt>
                <c:pt idx="906">
                  <c:v>4.8</c:v>
                </c:pt>
                <c:pt idx="907">
                  <c:v>4.7</c:v>
                </c:pt>
                <c:pt idx="908">
                  <c:v>4.8</c:v>
                </c:pt>
                <c:pt idx="909">
                  <c:v>4.8</c:v>
                </c:pt>
                <c:pt idx="910">
                  <c:v>4.5999999999999996</c:v>
                </c:pt>
                <c:pt idx="911">
                  <c:v>4.5</c:v>
                </c:pt>
                <c:pt idx="912">
                  <c:v>4.2</c:v>
                </c:pt>
                <c:pt idx="913">
                  <c:v>4.7</c:v>
                </c:pt>
                <c:pt idx="914">
                  <c:v>4.8</c:v>
                </c:pt>
                <c:pt idx="915">
                  <c:v>4.5999999999999996</c:v>
                </c:pt>
                <c:pt idx="916">
                  <c:v>4.8</c:v>
                </c:pt>
                <c:pt idx="917">
                  <c:v>4.9000000000000004</c:v>
                </c:pt>
                <c:pt idx="918">
                  <c:v>4.9000000000000004</c:v>
                </c:pt>
                <c:pt idx="919">
                  <c:v>4.8</c:v>
                </c:pt>
                <c:pt idx="920">
                  <c:v>4.7</c:v>
                </c:pt>
                <c:pt idx="921">
                  <c:v>4.7</c:v>
                </c:pt>
                <c:pt idx="922">
                  <c:v>4.4000000000000004</c:v>
                </c:pt>
                <c:pt idx="923">
                  <c:v>4.8</c:v>
                </c:pt>
                <c:pt idx="924">
                  <c:v>4.9000000000000004</c:v>
                </c:pt>
                <c:pt idx="925">
                  <c:v>4.5999999999999996</c:v>
                </c:pt>
                <c:pt idx="926">
                  <c:v>4.5</c:v>
                </c:pt>
                <c:pt idx="927">
                  <c:v>4.5</c:v>
                </c:pt>
                <c:pt idx="928">
                  <c:v>4.9000000000000004</c:v>
                </c:pt>
                <c:pt idx="929">
                  <c:v>4.8</c:v>
                </c:pt>
                <c:pt idx="930">
                  <c:v>4.7</c:v>
                </c:pt>
                <c:pt idx="931">
                  <c:v>4.7</c:v>
                </c:pt>
                <c:pt idx="932">
                  <c:v>4.7</c:v>
                </c:pt>
                <c:pt idx="933">
                  <c:v>4.7</c:v>
                </c:pt>
                <c:pt idx="934">
                  <c:v>4.9000000000000004</c:v>
                </c:pt>
                <c:pt idx="935">
                  <c:v>4.7</c:v>
                </c:pt>
                <c:pt idx="936">
                  <c:v>4.5999999999999996</c:v>
                </c:pt>
                <c:pt idx="937">
                  <c:v>4.5</c:v>
                </c:pt>
                <c:pt idx="938">
                  <c:v>4.7</c:v>
                </c:pt>
                <c:pt idx="939">
                  <c:v>4.7</c:v>
                </c:pt>
                <c:pt idx="940">
                  <c:v>4.8</c:v>
                </c:pt>
                <c:pt idx="941">
                  <c:v>4.5999999999999996</c:v>
                </c:pt>
                <c:pt idx="942">
                  <c:v>4.8</c:v>
                </c:pt>
                <c:pt idx="943">
                  <c:v>4.8</c:v>
                </c:pt>
                <c:pt idx="944">
                  <c:v>4.5999999999999996</c:v>
                </c:pt>
                <c:pt idx="945">
                  <c:v>4.0999999999999996</c:v>
                </c:pt>
                <c:pt idx="946">
                  <c:v>4.8</c:v>
                </c:pt>
                <c:pt idx="947">
                  <c:v>4.7</c:v>
                </c:pt>
                <c:pt idx="948">
                  <c:v>4.7</c:v>
                </c:pt>
                <c:pt idx="949">
                  <c:v>4.8</c:v>
                </c:pt>
                <c:pt idx="950">
                  <c:v>4.8</c:v>
                </c:pt>
                <c:pt idx="951">
                  <c:v>4.3</c:v>
                </c:pt>
                <c:pt idx="952">
                  <c:v>4.4000000000000004</c:v>
                </c:pt>
                <c:pt idx="953">
                  <c:v>4.7</c:v>
                </c:pt>
                <c:pt idx="954">
                  <c:v>4.7</c:v>
                </c:pt>
                <c:pt idx="955">
                  <c:v>4.7</c:v>
                </c:pt>
                <c:pt idx="956">
                  <c:v>4.5</c:v>
                </c:pt>
                <c:pt idx="957">
                  <c:v>4.4000000000000004</c:v>
                </c:pt>
                <c:pt idx="958">
                  <c:v>4.8</c:v>
                </c:pt>
                <c:pt idx="959">
                  <c:v>4.4000000000000004</c:v>
                </c:pt>
                <c:pt idx="960">
                  <c:v>4.5</c:v>
                </c:pt>
                <c:pt idx="961">
                  <c:v>4.5</c:v>
                </c:pt>
                <c:pt idx="962">
                  <c:v>4.5999999999999996</c:v>
                </c:pt>
                <c:pt idx="963">
                  <c:v>4.4000000000000004</c:v>
                </c:pt>
                <c:pt idx="964">
                  <c:v>4.4000000000000004</c:v>
                </c:pt>
                <c:pt idx="965">
                  <c:v>4.9000000000000004</c:v>
                </c:pt>
                <c:pt idx="966">
                  <c:v>4.4000000000000004</c:v>
                </c:pt>
                <c:pt idx="967">
                  <c:v>4.2</c:v>
                </c:pt>
                <c:pt idx="968">
                  <c:v>4.8</c:v>
                </c:pt>
                <c:pt idx="969">
                  <c:v>4.5999999999999996</c:v>
                </c:pt>
                <c:pt idx="970">
                  <c:v>4.8</c:v>
                </c:pt>
                <c:pt idx="971">
                  <c:v>4.7</c:v>
                </c:pt>
                <c:pt idx="972">
                  <c:v>4.9000000000000004</c:v>
                </c:pt>
                <c:pt idx="973">
                  <c:v>4.5999999999999996</c:v>
                </c:pt>
                <c:pt idx="974">
                  <c:v>4.4000000000000004</c:v>
                </c:pt>
                <c:pt idx="975">
                  <c:v>4.9000000000000004</c:v>
                </c:pt>
                <c:pt idx="976">
                  <c:v>4.8</c:v>
                </c:pt>
                <c:pt idx="977">
                  <c:v>4.8</c:v>
                </c:pt>
                <c:pt idx="978">
                  <c:v>4.8</c:v>
                </c:pt>
                <c:pt idx="979">
                  <c:v>4.8</c:v>
                </c:pt>
                <c:pt idx="980">
                  <c:v>4.8</c:v>
                </c:pt>
                <c:pt idx="981">
                  <c:v>4.7</c:v>
                </c:pt>
                <c:pt idx="982">
                  <c:v>4.5999999999999996</c:v>
                </c:pt>
                <c:pt idx="983">
                  <c:v>4.8</c:v>
                </c:pt>
                <c:pt idx="984">
                  <c:v>4.9000000000000004</c:v>
                </c:pt>
                <c:pt idx="985">
                  <c:v>4.7</c:v>
                </c:pt>
                <c:pt idx="986">
                  <c:v>4.8</c:v>
                </c:pt>
                <c:pt idx="987">
                  <c:v>4.8</c:v>
                </c:pt>
                <c:pt idx="988">
                  <c:v>4.8</c:v>
                </c:pt>
                <c:pt idx="989">
                  <c:v>4.8</c:v>
                </c:pt>
                <c:pt idx="990">
                  <c:v>4.8</c:v>
                </c:pt>
                <c:pt idx="991">
                  <c:v>4.9000000000000004</c:v>
                </c:pt>
                <c:pt idx="992">
                  <c:v>4.8</c:v>
                </c:pt>
                <c:pt idx="993">
                  <c:v>4.8</c:v>
                </c:pt>
                <c:pt idx="994">
                  <c:v>4.9000000000000004</c:v>
                </c:pt>
                <c:pt idx="995">
                  <c:v>4.8</c:v>
                </c:pt>
                <c:pt idx="996">
                  <c:v>4.8</c:v>
                </c:pt>
                <c:pt idx="997">
                  <c:v>4.5999999999999996</c:v>
                </c:pt>
                <c:pt idx="998">
                  <c:v>4.9000000000000004</c:v>
                </c:pt>
                <c:pt idx="999">
                  <c:v>4.9000000000000004</c:v>
                </c:pt>
                <c:pt idx="1000">
                  <c:v>4.9000000000000004</c:v>
                </c:pt>
                <c:pt idx="1001">
                  <c:v>4.8</c:v>
                </c:pt>
                <c:pt idx="1002">
                  <c:v>4.7</c:v>
                </c:pt>
                <c:pt idx="1003">
                  <c:v>4.5</c:v>
                </c:pt>
                <c:pt idx="1004">
                  <c:v>4.5999999999999996</c:v>
                </c:pt>
                <c:pt idx="1005">
                  <c:v>4.8</c:v>
                </c:pt>
                <c:pt idx="1006">
                  <c:v>4.5999999999999996</c:v>
                </c:pt>
                <c:pt idx="1007">
                  <c:v>4.5999999999999996</c:v>
                </c:pt>
                <c:pt idx="1008">
                  <c:v>4.5999999999999996</c:v>
                </c:pt>
                <c:pt idx="1009">
                  <c:v>4.9000000000000004</c:v>
                </c:pt>
                <c:pt idx="1010">
                  <c:v>4.8</c:v>
                </c:pt>
                <c:pt idx="1011">
                  <c:v>4.9000000000000004</c:v>
                </c:pt>
                <c:pt idx="1012">
                  <c:v>4.7</c:v>
                </c:pt>
                <c:pt idx="1013">
                  <c:v>4.7</c:v>
                </c:pt>
                <c:pt idx="1014">
                  <c:v>4.5</c:v>
                </c:pt>
                <c:pt idx="1015">
                  <c:v>4.8</c:v>
                </c:pt>
                <c:pt idx="1016">
                  <c:v>4.8</c:v>
                </c:pt>
                <c:pt idx="1017">
                  <c:v>4.4000000000000004</c:v>
                </c:pt>
                <c:pt idx="1018">
                  <c:v>4.8</c:v>
                </c:pt>
                <c:pt idx="1019">
                  <c:v>4.5</c:v>
                </c:pt>
                <c:pt idx="1020">
                  <c:v>4.9000000000000004</c:v>
                </c:pt>
                <c:pt idx="1021">
                  <c:v>4.8</c:v>
                </c:pt>
                <c:pt idx="1022">
                  <c:v>4.8</c:v>
                </c:pt>
                <c:pt idx="1023">
                  <c:v>4.7</c:v>
                </c:pt>
                <c:pt idx="1024">
                  <c:v>4.8</c:v>
                </c:pt>
                <c:pt idx="1025">
                  <c:v>4.7</c:v>
                </c:pt>
                <c:pt idx="1026">
                  <c:v>4.8</c:v>
                </c:pt>
                <c:pt idx="1027">
                  <c:v>4.8</c:v>
                </c:pt>
                <c:pt idx="1028">
                  <c:v>4.9000000000000004</c:v>
                </c:pt>
                <c:pt idx="1029">
                  <c:v>4.7</c:v>
                </c:pt>
                <c:pt idx="1030">
                  <c:v>4.7</c:v>
                </c:pt>
                <c:pt idx="1031">
                  <c:v>4.5</c:v>
                </c:pt>
                <c:pt idx="1032">
                  <c:v>4.7</c:v>
                </c:pt>
                <c:pt idx="1033">
                  <c:v>4.8</c:v>
                </c:pt>
                <c:pt idx="1034">
                  <c:v>4.5999999999999996</c:v>
                </c:pt>
                <c:pt idx="1035">
                  <c:v>4.8</c:v>
                </c:pt>
                <c:pt idx="1036">
                  <c:v>4.5999999999999996</c:v>
                </c:pt>
                <c:pt idx="1037">
                  <c:v>4.9000000000000004</c:v>
                </c:pt>
                <c:pt idx="1038">
                  <c:v>4.0999999999999996</c:v>
                </c:pt>
                <c:pt idx="1039">
                  <c:v>4.8</c:v>
                </c:pt>
                <c:pt idx="1040">
                  <c:v>4.5</c:v>
                </c:pt>
                <c:pt idx="1041">
                  <c:v>4.8</c:v>
                </c:pt>
                <c:pt idx="1042">
                  <c:v>4.7</c:v>
                </c:pt>
                <c:pt idx="1043">
                  <c:v>4.8</c:v>
                </c:pt>
                <c:pt idx="1044">
                  <c:v>4.8</c:v>
                </c:pt>
                <c:pt idx="1045">
                  <c:v>4.8</c:v>
                </c:pt>
                <c:pt idx="1046">
                  <c:v>4.3</c:v>
                </c:pt>
                <c:pt idx="1047">
                  <c:v>4.4000000000000004</c:v>
                </c:pt>
                <c:pt idx="1048">
                  <c:v>4.7</c:v>
                </c:pt>
                <c:pt idx="1049">
                  <c:v>4.7</c:v>
                </c:pt>
                <c:pt idx="1050">
                  <c:v>4.9000000000000004</c:v>
                </c:pt>
                <c:pt idx="1051">
                  <c:v>4.5</c:v>
                </c:pt>
                <c:pt idx="1052">
                  <c:v>4.5</c:v>
                </c:pt>
                <c:pt idx="1053">
                  <c:v>4.7</c:v>
                </c:pt>
                <c:pt idx="1054">
                  <c:v>4.5</c:v>
                </c:pt>
                <c:pt idx="1055">
                  <c:v>4.5</c:v>
                </c:pt>
                <c:pt idx="1056">
                  <c:v>4.5999999999999996</c:v>
                </c:pt>
                <c:pt idx="1057">
                  <c:v>4.8</c:v>
                </c:pt>
                <c:pt idx="1058">
                  <c:v>4.4000000000000004</c:v>
                </c:pt>
                <c:pt idx="1059">
                  <c:v>4.4000000000000004</c:v>
                </c:pt>
                <c:pt idx="1060">
                  <c:v>4.9000000000000004</c:v>
                </c:pt>
                <c:pt idx="1061">
                  <c:v>4.7</c:v>
                </c:pt>
                <c:pt idx="1062">
                  <c:v>4.5</c:v>
                </c:pt>
                <c:pt idx="1063">
                  <c:v>4.5999999999999996</c:v>
                </c:pt>
                <c:pt idx="1064">
                  <c:v>4.7</c:v>
                </c:pt>
                <c:pt idx="1065">
                  <c:v>4.5999999999999996</c:v>
                </c:pt>
                <c:pt idx="1066">
                  <c:v>4.7</c:v>
                </c:pt>
                <c:pt idx="1067">
                  <c:v>4.5999999999999996</c:v>
                </c:pt>
                <c:pt idx="1068">
                  <c:v>4.7</c:v>
                </c:pt>
                <c:pt idx="1069">
                  <c:v>4.9000000000000004</c:v>
                </c:pt>
                <c:pt idx="1070">
                  <c:v>4.9000000000000004</c:v>
                </c:pt>
                <c:pt idx="1071">
                  <c:v>4.8</c:v>
                </c:pt>
                <c:pt idx="1072">
                  <c:v>4.5</c:v>
                </c:pt>
                <c:pt idx="1073">
                  <c:v>4.8</c:v>
                </c:pt>
                <c:pt idx="1074">
                  <c:v>4.8</c:v>
                </c:pt>
                <c:pt idx="1075">
                  <c:v>4.9000000000000004</c:v>
                </c:pt>
                <c:pt idx="1076">
                  <c:v>4.8</c:v>
                </c:pt>
                <c:pt idx="1077">
                  <c:v>4</c:v>
                </c:pt>
                <c:pt idx="1078">
                  <c:v>4.8</c:v>
                </c:pt>
                <c:pt idx="1079">
                  <c:v>4.8</c:v>
                </c:pt>
                <c:pt idx="1080">
                  <c:v>9.6</c:v>
                </c:pt>
                <c:pt idx="1081">
                  <c:v>4.9000000000000004</c:v>
                </c:pt>
                <c:pt idx="1082">
                  <c:v>4.7</c:v>
                </c:pt>
                <c:pt idx="1083">
                  <c:v>4.7</c:v>
                </c:pt>
                <c:pt idx="1085">
                  <c:v>4.7</c:v>
                </c:pt>
                <c:pt idx="1086">
                  <c:v>4.9000000000000004</c:v>
                </c:pt>
                <c:pt idx="1087">
                  <c:v>4.5999999999999996</c:v>
                </c:pt>
                <c:pt idx="1088">
                  <c:v>4.5999999999999996</c:v>
                </c:pt>
                <c:pt idx="1089">
                  <c:v>4.8</c:v>
                </c:pt>
                <c:pt idx="1090">
                  <c:v>4.7</c:v>
                </c:pt>
                <c:pt idx="1091">
                  <c:v>4.8</c:v>
                </c:pt>
                <c:pt idx="1092">
                  <c:v>4.9000000000000004</c:v>
                </c:pt>
                <c:pt idx="1093">
                  <c:v>4.9000000000000004</c:v>
                </c:pt>
                <c:pt idx="1094">
                  <c:v>4.5999999999999996</c:v>
                </c:pt>
                <c:pt idx="1095">
                  <c:v>4.8</c:v>
                </c:pt>
                <c:pt idx="1096">
                  <c:v>4.8</c:v>
                </c:pt>
                <c:pt idx="1097">
                  <c:v>4.9000000000000004</c:v>
                </c:pt>
                <c:pt idx="1098">
                  <c:v>4.9000000000000004</c:v>
                </c:pt>
                <c:pt idx="1099">
                  <c:v>4.5999999999999996</c:v>
                </c:pt>
                <c:pt idx="1100">
                  <c:v>4.5999999999999996</c:v>
                </c:pt>
                <c:pt idx="1101">
                  <c:v>4.9000000000000004</c:v>
                </c:pt>
                <c:pt idx="1102">
                  <c:v>4.9000000000000004</c:v>
                </c:pt>
                <c:pt idx="1103">
                  <c:v>4.7</c:v>
                </c:pt>
                <c:pt idx="1104">
                  <c:v>4.7</c:v>
                </c:pt>
                <c:pt idx="1105">
                  <c:v>4.7</c:v>
                </c:pt>
                <c:pt idx="1106">
                  <c:v>4.8</c:v>
                </c:pt>
                <c:pt idx="1107">
                  <c:v>4.5999999999999996</c:v>
                </c:pt>
                <c:pt idx="1108">
                  <c:v>4.9000000000000004</c:v>
                </c:pt>
                <c:pt idx="1109">
                  <c:v>4.7</c:v>
                </c:pt>
                <c:pt idx="1110">
                  <c:v>4.7</c:v>
                </c:pt>
                <c:pt idx="1111">
                  <c:v>4.8</c:v>
                </c:pt>
                <c:pt idx="1112">
                  <c:v>4.8</c:v>
                </c:pt>
                <c:pt idx="1113">
                  <c:v>4.7</c:v>
                </c:pt>
                <c:pt idx="1114">
                  <c:v>4.7</c:v>
                </c:pt>
                <c:pt idx="1115">
                  <c:v>4.9000000000000004</c:v>
                </c:pt>
                <c:pt idx="1116">
                  <c:v>4.8</c:v>
                </c:pt>
                <c:pt idx="1117">
                  <c:v>4.9000000000000004</c:v>
                </c:pt>
                <c:pt idx="1118">
                  <c:v>4.8</c:v>
                </c:pt>
                <c:pt idx="1119">
                  <c:v>4.8</c:v>
                </c:pt>
                <c:pt idx="1120">
                  <c:v>4.8</c:v>
                </c:pt>
                <c:pt idx="1121">
                  <c:v>4.7</c:v>
                </c:pt>
                <c:pt idx="1122">
                  <c:v>4.7</c:v>
                </c:pt>
                <c:pt idx="1123">
                  <c:v>4.5</c:v>
                </c:pt>
                <c:pt idx="1124">
                  <c:v>4.8</c:v>
                </c:pt>
                <c:pt idx="1125">
                  <c:v>4.7</c:v>
                </c:pt>
                <c:pt idx="1126">
                  <c:v>4.9000000000000004</c:v>
                </c:pt>
                <c:pt idx="1127">
                  <c:v>4.8</c:v>
                </c:pt>
                <c:pt idx="1128">
                  <c:v>4.8</c:v>
                </c:pt>
                <c:pt idx="1129">
                  <c:v>4.9000000000000004</c:v>
                </c:pt>
                <c:pt idx="1130">
                  <c:v>4.7</c:v>
                </c:pt>
                <c:pt idx="1131">
                  <c:v>4.8</c:v>
                </c:pt>
                <c:pt idx="1132">
                  <c:v>4.8</c:v>
                </c:pt>
                <c:pt idx="1133">
                  <c:v>4.8</c:v>
                </c:pt>
                <c:pt idx="1134">
                  <c:v>4.8</c:v>
                </c:pt>
                <c:pt idx="1135">
                  <c:v>4.9000000000000004</c:v>
                </c:pt>
                <c:pt idx="1136">
                  <c:v>4.7</c:v>
                </c:pt>
                <c:pt idx="1137">
                  <c:v>4.8</c:v>
                </c:pt>
                <c:pt idx="1138">
                  <c:v>4.8</c:v>
                </c:pt>
                <c:pt idx="1139">
                  <c:v>4.9000000000000004</c:v>
                </c:pt>
                <c:pt idx="1140">
                  <c:v>4.8</c:v>
                </c:pt>
                <c:pt idx="1141">
                  <c:v>4.7</c:v>
                </c:pt>
                <c:pt idx="1142">
                  <c:v>4.8</c:v>
                </c:pt>
                <c:pt idx="1143">
                  <c:v>4.5999999999999996</c:v>
                </c:pt>
                <c:pt idx="1144">
                  <c:v>4.3</c:v>
                </c:pt>
                <c:pt idx="1145">
                  <c:v>4.8</c:v>
                </c:pt>
                <c:pt idx="1146">
                  <c:v>4.7</c:v>
                </c:pt>
                <c:pt idx="1147">
                  <c:v>4.8</c:v>
                </c:pt>
                <c:pt idx="1148">
                  <c:v>4.8</c:v>
                </c:pt>
                <c:pt idx="1149">
                  <c:v>4.7</c:v>
                </c:pt>
                <c:pt idx="1150">
                  <c:v>4.7</c:v>
                </c:pt>
                <c:pt idx="1151">
                  <c:v>4.8</c:v>
                </c:pt>
                <c:pt idx="1152">
                  <c:v>4.8</c:v>
                </c:pt>
                <c:pt idx="1153">
                  <c:v>4.7</c:v>
                </c:pt>
                <c:pt idx="1154">
                  <c:v>4.7</c:v>
                </c:pt>
                <c:pt idx="1155">
                  <c:v>4.7</c:v>
                </c:pt>
                <c:pt idx="1156">
                  <c:v>4.8</c:v>
                </c:pt>
                <c:pt idx="1157">
                  <c:v>4.8</c:v>
                </c:pt>
                <c:pt idx="1158">
                  <c:v>4.8</c:v>
                </c:pt>
                <c:pt idx="1159">
                  <c:v>4.9000000000000004</c:v>
                </c:pt>
                <c:pt idx="1160">
                  <c:v>4.7</c:v>
                </c:pt>
                <c:pt idx="1161">
                  <c:v>4.5999999999999996</c:v>
                </c:pt>
                <c:pt idx="1162">
                  <c:v>4.7</c:v>
                </c:pt>
                <c:pt idx="1163">
                  <c:v>4.9000000000000004</c:v>
                </c:pt>
                <c:pt idx="1164">
                  <c:v>4.9000000000000004</c:v>
                </c:pt>
                <c:pt idx="1165">
                  <c:v>4.3</c:v>
                </c:pt>
                <c:pt idx="1166">
                  <c:v>4.5</c:v>
                </c:pt>
                <c:pt idx="1167">
                  <c:v>4.7</c:v>
                </c:pt>
                <c:pt idx="1168">
                  <c:v>4.5999999999999996</c:v>
                </c:pt>
                <c:pt idx="1169">
                  <c:v>4.7</c:v>
                </c:pt>
                <c:pt idx="1170">
                  <c:v>4.4000000000000004</c:v>
                </c:pt>
                <c:pt idx="1171">
                  <c:v>4.9000000000000004</c:v>
                </c:pt>
                <c:pt idx="1172">
                  <c:v>4.9000000000000004</c:v>
                </c:pt>
                <c:pt idx="1173">
                  <c:v>4.8</c:v>
                </c:pt>
                <c:pt idx="1174">
                  <c:v>4.5</c:v>
                </c:pt>
                <c:pt idx="1175">
                  <c:v>4.8</c:v>
                </c:pt>
                <c:pt idx="1176">
                  <c:v>4.8</c:v>
                </c:pt>
                <c:pt idx="1177">
                  <c:v>4.5999999999999996</c:v>
                </c:pt>
                <c:pt idx="1178">
                  <c:v>4.5999999999999996</c:v>
                </c:pt>
                <c:pt idx="1179">
                  <c:v>4</c:v>
                </c:pt>
                <c:pt idx="1180">
                  <c:v>4.8</c:v>
                </c:pt>
                <c:pt idx="1181">
                  <c:v>4.8</c:v>
                </c:pt>
                <c:pt idx="1182">
                  <c:v>4.9000000000000004</c:v>
                </c:pt>
                <c:pt idx="1183">
                  <c:v>4.5</c:v>
                </c:pt>
                <c:pt idx="1184">
                  <c:v>4.7</c:v>
                </c:pt>
                <c:pt idx="1185">
                  <c:v>4.7</c:v>
                </c:pt>
                <c:pt idx="1186">
                  <c:v>4.8</c:v>
                </c:pt>
                <c:pt idx="1187">
                  <c:v>4.9000000000000004</c:v>
                </c:pt>
                <c:pt idx="1188">
                  <c:v>4.4000000000000004</c:v>
                </c:pt>
                <c:pt idx="1189">
                  <c:v>4.8</c:v>
                </c:pt>
                <c:pt idx="1190">
                  <c:v>4.8</c:v>
                </c:pt>
                <c:pt idx="1191">
                  <c:v>4.8</c:v>
                </c:pt>
                <c:pt idx="1192">
                  <c:v>4.9000000000000004</c:v>
                </c:pt>
                <c:pt idx="1193">
                  <c:v>4.9000000000000004</c:v>
                </c:pt>
                <c:pt idx="1194">
                  <c:v>4.5999999999999996</c:v>
                </c:pt>
                <c:pt idx="1195">
                  <c:v>4.8</c:v>
                </c:pt>
                <c:pt idx="1196">
                  <c:v>4.8</c:v>
                </c:pt>
                <c:pt idx="1197">
                  <c:v>4.9000000000000004</c:v>
                </c:pt>
                <c:pt idx="1198">
                  <c:v>4.9000000000000004</c:v>
                </c:pt>
                <c:pt idx="1199">
                  <c:v>4.8</c:v>
                </c:pt>
                <c:pt idx="1200">
                  <c:v>4.5999999999999996</c:v>
                </c:pt>
                <c:pt idx="1201">
                  <c:v>4.9000000000000004</c:v>
                </c:pt>
                <c:pt idx="1202">
                  <c:v>4.9000000000000004</c:v>
                </c:pt>
                <c:pt idx="1203">
                  <c:v>4.8</c:v>
                </c:pt>
                <c:pt idx="1204">
                  <c:v>4.7</c:v>
                </c:pt>
                <c:pt idx="1205">
                  <c:v>4.7</c:v>
                </c:pt>
                <c:pt idx="1206">
                  <c:v>4.8</c:v>
                </c:pt>
                <c:pt idx="1207">
                  <c:v>4.7</c:v>
                </c:pt>
                <c:pt idx="1208">
                  <c:v>4.9000000000000004</c:v>
                </c:pt>
                <c:pt idx="1209">
                  <c:v>4.7</c:v>
                </c:pt>
                <c:pt idx="1210">
                  <c:v>4.8</c:v>
                </c:pt>
                <c:pt idx="1211">
                  <c:v>4.9000000000000004</c:v>
                </c:pt>
                <c:pt idx="1212">
                  <c:v>4.8</c:v>
                </c:pt>
                <c:pt idx="1213">
                  <c:v>4.8</c:v>
                </c:pt>
                <c:pt idx="1214">
                  <c:v>4.8</c:v>
                </c:pt>
                <c:pt idx="1215">
                  <c:v>4.7</c:v>
                </c:pt>
                <c:pt idx="1216">
                  <c:v>4.7</c:v>
                </c:pt>
                <c:pt idx="1217">
                  <c:v>4.8</c:v>
                </c:pt>
                <c:pt idx="1218">
                  <c:v>4.9000000000000004</c:v>
                </c:pt>
                <c:pt idx="1219">
                  <c:v>4.8</c:v>
                </c:pt>
                <c:pt idx="1220">
                  <c:v>4.7</c:v>
                </c:pt>
                <c:pt idx="1221">
                  <c:v>4.8</c:v>
                </c:pt>
                <c:pt idx="1222">
                  <c:v>4.9000000000000004</c:v>
                </c:pt>
                <c:pt idx="1223">
                  <c:v>4.7</c:v>
                </c:pt>
                <c:pt idx="1224">
                  <c:v>4.7</c:v>
                </c:pt>
                <c:pt idx="1225">
                  <c:v>4.9000000000000004</c:v>
                </c:pt>
                <c:pt idx="1226">
                  <c:v>4.8</c:v>
                </c:pt>
                <c:pt idx="1227">
                  <c:v>4.8</c:v>
                </c:pt>
                <c:pt idx="1228">
                  <c:v>4.7</c:v>
                </c:pt>
                <c:pt idx="1229">
                  <c:v>4.8</c:v>
                </c:pt>
                <c:pt idx="1230">
                  <c:v>4.5999999999999996</c:v>
                </c:pt>
                <c:pt idx="1231">
                  <c:v>4.9000000000000004</c:v>
                </c:pt>
                <c:pt idx="1232">
                  <c:v>4.8</c:v>
                </c:pt>
                <c:pt idx="1233">
                  <c:v>4.3</c:v>
                </c:pt>
                <c:pt idx="1234">
                  <c:v>4.9000000000000004</c:v>
                </c:pt>
                <c:pt idx="1235">
                  <c:v>4.5999999999999996</c:v>
                </c:pt>
                <c:pt idx="1236">
                  <c:v>4.7</c:v>
                </c:pt>
                <c:pt idx="1237">
                  <c:v>4.8</c:v>
                </c:pt>
                <c:pt idx="1238">
                  <c:v>4.7</c:v>
                </c:pt>
                <c:pt idx="1239">
                  <c:v>4.8</c:v>
                </c:pt>
                <c:pt idx="1240">
                  <c:v>4.7</c:v>
                </c:pt>
                <c:pt idx="1241">
                  <c:v>4.7</c:v>
                </c:pt>
                <c:pt idx="1242">
                  <c:v>4.8</c:v>
                </c:pt>
                <c:pt idx="1243">
                  <c:v>4.7</c:v>
                </c:pt>
                <c:pt idx="1244">
                  <c:v>4.7</c:v>
                </c:pt>
                <c:pt idx="1245">
                  <c:v>4.8</c:v>
                </c:pt>
                <c:pt idx="1246">
                  <c:v>4.8</c:v>
                </c:pt>
                <c:pt idx="1247">
                  <c:v>4.7</c:v>
                </c:pt>
                <c:pt idx="1248">
                  <c:v>4.5</c:v>
                </c:pt>
                <c:pt idx="1249">
                  <c:v>4.9000000000000004</c:v>
                </c:pt>
                <c:pt idx="1250">
                  <c:v>4.7</c:v>
                </c:pt>
                <c:pt idx="1251">
                  <c:v>4.5</c:v>
                </c:pt>
                <c:pt idx="1252">
                  <c:v>4.5</c:v>
                </c:pt>
                <c:pt idx="1253">
                  <c:v>4.3</c:v>
                </c:pt>
                <c:pt idx="1254">
                  <c:v>4.4000000000000004</c:v>
                </c:pt>
                <c:pt idx="1255">
                  <c:v>4.3</c:v>
                </c:pt>
                <c:pt idx="1256">
                  <c:v>4.8</c:v>
                </c:pt>
                <c:pt idx="1257">
                  <c:v>4.7</c:v>
                </c:pt>
                <c:pt idx="1258">
                  <c:v>4.8</c:v>
                </c:pt>
                <c:pt idx="1259">
                  <c:v>4.7</c:v>
                </c:pt>
                <c:pt idx="1260">
                  <c:v>4.5999999999999996</c:v>
                </c:pt>
                <c:pt idx="1261">
                  <c:v>4.7</c:v>
                </c:pt>
                <c:pt idx="1262">
                  <c:v>4.7</c:v>
                </c:pt>
                <c:pt idx="1263">
                  <c:v>4.8</c:v>
                </c:pt>
                <c:pt idx="1264">
                  <c:v>4.5999999999999996</c:v>
                </c:pt>
                <c:pt idx="1265">
                  <c:v>4.8</c:v>
                </c:pt>
                <c:pt idx="1266">
                  <c:v>4.4000000000000004</c:v>
                </c:pt>
                <c:pt idx="1267">
                  <c:v>4.9000000000000004</c:v>
                </c:pt>
                <c:pt idx="1268">
                  <c:v>4.7</c:v>
                </c:pt>
                <c:pt idx="1269">
                  <c:v>4.8</c:v>
                </c:pt>
                <c:pt idx="1270">
                  <c:v>4.9000000000000004</c:v>
                </c:pt>
                <c:pt idx="1271">
                  <c:v>4.5999999999999996</c:v>
                </c:pt>
                <c:pt idx="1272">
                  <c:v>4.5999999999999996</c:v>
                </c:pt>
                <c:pt idx="1273">
                  <c:v>4.7</c:v>
                </c:pt>
                <c:pt idx="1274">
                  <c:v>4.8</c:v>
                </c:pt>
                <c:pt idx="1275">
                  <c:v>4.7</c:v>
                </c:pt>
                <c:pt idx="1276">
                  <c:v>4.5999999999999996</c:v>
                </c:pt>
                <c:pt idx="1277">
                  <c:v>4.5999999999999996</c:v>
                </c:pt>
                <c:pt idx="1278">
                  <c:v>4.5</c:v>
                </c:pt>
                <c:pt idx="1279">
                  <c:v>4.7</c:v>
                </c:pt>
                <c:pt idx="1280">
                  <c:v>4.8</c:v>
                </c:pt>
                <c:pt idx="1281">
                  <c:v>4.8</c:v>
                </c:pt>
                <c:pt idx="1282">
                  <c:v>4.8</c:v>
                </c:pt>
                <c:pt idx="1283">
                  <c:v>4.9000000000000004</c:v>
                </c:pt>
                <c:pt idx="1284">
                  <c:v>4.8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4D3-416D-B2E5-196D25EB73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29183519"/>
        <c:axId val="1005291871"/>
      </c:lineChart>
      <c:catAx>
        <c:axId val="11291835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5291871"/>
        <c:crosses val="autoZero"/>
        <c:auto val="1"/>
        <c:lblAlgn val="ctr"/>
        <c:lblOffset val="100"/>
        <c:noMultiLvlLbl val="0"/>
      </c:catAx>
      <c:valAx>
        <c:axId val="1005291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91835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Dataset Amazon_top100_bestselling_books_2009to2021.xlsx]Q10!PivotTable1</c:name>
    <c:fmtId val="19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'Q10'!$B$3</c:f>
              <c:strCache>
                <c:ptCount val="1"/>
                <c:pt idx="0">
                  <c:v>Average of price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'Q10'!$A$4:$A$748</c:f>
              <c:strCache>
                <c:ptCount val="744"/>
                <c:pt idx="0">
                  <c:v>1984</c:v>
                </c:pt>
                <c:pt idx="1">
                  <c:v>10-Day Green Smoothie Cleanse</c:v>
                </c:pt>
                <c:pt idx="2">
                  <c:v>10-Day Green Smoothie Cleanse: Lose Up to 15 Pounds in 10 Days!</c:v>
                </c:pt>
                <c:pt idx="3">
                  <c:v>11/22/63: A Novel</c:v>
                </c:pt>
                <c:pt idx="4">
                  <c:v>12 Rules for Life: An Antidote to Chaos</c:v>
                </c:pt>
                <c:pt idx="5">
                  <c:v>1Q84: A novel</c:v>
                </c:pt>
                <c:pt idx="6">
                  <c:v>41: A Portrait of My Father</c:v>
                </c:pt>
                <c:pt idx="7">
                  <c:v>5,000 Awesome Facts (About Everything!)</c:v>
                </c:pt>
                <c:pt idx="8">
                  <c:v>A Bold Fresh Piece of Humanity</c:v>
                </c:pt>
                <c:pt idx="9">
                  <c:v>A Dance with Dragons (A Song of Ice and Fire)</c:v>
                </c:pt>
                <c:pt idx="10">
                  <c:v>A Day in the Sun (Disney Frozen) (Pictureback(R))</c:v>
                </c:pt>
                <c:pt idx="11">
                  <c:v>A Game of Thrones / A Clash of Kings / A Storm of Swords / A Feast of Crows / A Dance with Dragons</c:v>
                </c:pt>
                <c:pt idx="12">
                  <c:v>A Gentleman in Moscow: A Novel</c:v>
                </c:pt>
                <c:pt idx="13">
                  <c:v>A Guide to the Project Management Body of Knowledge</c:v>
                </c:pt>
                <c:pt idx="14">
                  <c:v>A Higher Loyalty: Truth, Lies, and Leadership</c:v>
                </c:pt>
                <c:pt idx="15">
                  <c:v>A Long Walk to Water: Based on a True Story</c:v>
                </c:pt>
                <c:pt idx="16">
                  <c:v>A Man Called Ove: A Novel</c:v>
                </c:pt>
                <c:pt idx="17">
                  <c:v>A Memory of Light (Wheel of Time, Book 14) (Wheel of Time, 14)</c:v>
                </c:pt>
                <c:pt idx="18">
                  <c:v>A Patriot's History of the United States: From Columbus's Great Discovery to the War on Terror</c:v>
                </c:pt>
                <c:pt idx="19">
                  <c:v>A Promised Land</c:v>
                </c:pt>
                <c:pt idx="20">
                  <c:v>A Stolen Life: A Memoir</c:v>
                </c:pt>
                <c:pt idx="21">
                  <c:v>A Time for Mercy (Jake Brigance)</c:v>
                </c:pt>
                <c:pt idx="22">
                  <c:v>A Visit from the Goon Squad</c:v>
                </c:pt>
                <c:pt idx="23">
                  <c:v>A Wrinkle in Time (Time Quintet)</c:v>
                </c:pt>
                <c:pt idx="24">
                  <c:v>Act Like a Lady, Think Like a Man: What Men Really Think About Love, Relationships, Intimacy, and Commitment</c:v>
                </c:pt>
                <c:pt idx="25">
                  <c:v>Adult Coloring Book Designs: Stress Relief Coloring Book: Garden Designs, Mandalas, Animals, and Paisley Patterns Paperback</c:v>
                </c:pt>
                <c:pt idx="26">
                  <c:v>Adult Coloring Book: Stress Relieving Animal Designs</c:v>
                </c:pt>
                <c:pt idx="27">
                  <c:v>Adult Coloring Book: Stress Relieving Patterns</c:v>
                </c:pt>
                <c:pt idx="28">
                  <c:v>Adult Coloring Books: A Coloring Book for Adults Featuring Mandalas and Henna Inspired Flowers, Animals, and Paisley Patterns</c:v>
                </c:pt>
                <c:pt idx="29">
                  <c:v>Against All Grain: Delectable Paleo Recipes To Eat Well And Feel Great</c:v>
                </c:pt>
                <c:pt idx="30">
                  <c:v>Air Fryer Cookbook: 600 Effortless Air Fryer Recipes for Beginners and Advanced Users</c:v>
                </c:pt>
                <c:pt idx="31">
                  <c:v>Al Franken, Giant of the Senate</c:v>
                </c:pt>
                <c:pt idx="32">
                  <c:v>Alexander Hamilton</c:v>
                </c:pt>
                <c:pt idx="33">
                  <c:v>All the Light We Cannot See</c:v>
                </c:pt>
                <c:pt idx="34">
                  <c:v>Allegiant</c:v>
                </c:pt>
                <c:pt idx="35">
                  <c:v>America Again: Re-becoming the Greatness We Never Weren't</c:v>
                </c:pt>
                <c:pt idx="36">
                  <c:v>America the Beautiful: Rediscovering What Made This Nation Great</c:v>
                </c:pt>
                <c:pt idx="37">
                  <c:v>American Assassin: A Thriller (A Mitch Rapp Novel)</c:v>
                </c:pt>
                <c:pt idx="38">
                  <c:v>American Dirt (Oprah's Book Club): A Novel</c:v>
                </c:pt>
                <c:pt idx="39">
                  <c:v>American Marxism</c:v>
                </c:pt>
                <c:pt idx="40">
                  <c:v>American Sniper: The Autobiography of the Most Lethal Sniper in U.S. Military History</c:v>
                </c:pt>
                <c:pt idx="41">
                  <c:v>An Echo in the Bone (Outlander)</c:v>
                </c:pt>
                <c:pt idx="42">
                  <c:v>And the Mountains Echoed</c:v>
                </c:pt>
                <c:pt idx="43">
                  <c:v>Arguing with Idiots: How to Stop Small Minds and Big Government</c:v>
                </c:pt>
                <c:pt idx="44">
                  <c:v>Artisan Bread in Five Minutes a Day: The Discovery That Revolutionizes Home Baking</c:v>
                </c:pt>
                <c:pt idx="45">
                  <c:v>Astrophysics for People in a Hurry</c:v>
                </c:pt>
                <c:pt idx="46">
                  <c:v>Atlas of the Heart: Mapping Meaningful Connection and the Language of Human Experience</c:v>
                </c:pt>
                <c:pt idx="47">
                  <c:v>Atlas Shrugged</c:v>
                </c:pt>
                <c:pt idx="48">
                  <c:v>Atomic Habits: An Easy &amp; Proven Way to Build Good Habits &amp; Break Bad Ones</c:v>
                </c:pt>
                <c:pt idx="49">
                  <c:v>Autobiography of Mark Twain, Vol. 1</c:v>
                </c:pt>
                <c:pt idx="50">
                  <c:v>Awesome Science Experiments for Kids: 100+ Fun STEM / STEAM Projects and Why They Work (Awesome STEAM Activities for Kids)</c:v>
                </c:pt>
                <c:pt idx="51">
                  <c:v>Baby Touch and Feel: Animals</c:v>
                </c:pt>
                <c:pt idx="52">
                  <c:v>Balance (Angie's  Extreme Stress Menders)</c:v>
                </c:pt>
                <c:pt idx="53">
                  <c:v>Bared to You</c:v>
                </c:pt>
                <c:pt idx="54">
                  <c:v>Barefoot Contessa Foolproof: Recipes You Can Trust: A Cookbook</c:v>
                </c:pt>
                <c:pt idx="55">
                  <c:v>Barefoot Contessa, How Easy Is That?: Fabulous Recipes &amp; Easy Tips</c:v>
                </c:pt>
                <c:pt idx="56">
                  <c:v>Becoming</c:v>
                </c:pt>
                <c:pt idx="57">
                  <c:v>Becoming a Supple Leopard: Movement, Mobility, and Maintenance of the Human Animal</c:v>
                </c:pt>
                <c:pt idx="58">
                  <c:v>Before We Were Yours: A Novel</c:v>
                </c:pt>
                <c:pt idx="59">
                  <c:v>Behind the Beautiful Forevers: Life, Death, and Hope in a Mumbai Undercity</c:v>
                </c:pt>
                <c:pt idx="60">
                  <c:v>Being Mortal: Medicine and What Matters in the End</c:v>
                </c:pt>
                <c:pt idx="61">
                  <c:v>Beneath a Scarlet Sky: A Novel</c:v>
                </c:pt>
                <c:pt idx="62">
                  <c:v>Between the World and Me</c:v>
                </c:pt>
                <c:pt idx="63">
                  <c:v>Big Little Lies</c:v>
                </c:pt>
                <c:pt idx="64">
                  <c:v>Big Shot Diary of a Wimpy Kid Book 16</c:v>
                </c:pt>
                <c:pt idx="65">
                  <c:v>Blackout: How Black America Can Make Its Second Escape from the Democrat Plantation</c:v>
                </c:pt>
                <c:pt idx="66">
                  <c:v>Blink: The Power of Thinking Without Thinking</c:v>
                </c:pt>
                <c:pt idx="67">
                  <c:v>Blowout: Corrupted Democracy, Rogue State Russia, and the Richest, Most Destructive Industry on Earth</c:v>
                </c:pt>
                <c:pt idx="68">
                  <c:v>Boomerang: Travels in the New Third World</c:v>
                </c:pt>
                <c:pt idx="69">
                  <c:v>Born to Run</c:v>
                </c:pt>
                <c:pt idx="70">
                  <c:v>Born to Run: A Hidden Tribe, Superathletes, and the Greatest Race the World Has Never Seen</c:v>
                </c:pt>
                <c:pt idx="71">
                  <c:v>Breaking Dawn (The Twilight Saga, Book 4)</c:v>
                </c:pt>
                <c:pt idx="72">
                  <c:v>Bring Up the Bodies</c:v>
                </c:pt>
                <c:pt idx="73">
                  <c:v>Broke: The Plan to Restore Our Trust, Truth and Treasure</c:v>
                </c:pt>
                <c:pt idx="74">
                  <c:v>Brown Bear, Brown Bear, What Do You See?</c:v>
                </c:pt>
                <c:pt idx="75">
                  <c:v>Burn After Writing</c:v>
                </c:pt>
                <c:pt idx="76">
                  <c:v>Burn After Writing (Pink)</c:v>
                </c:pt>
                <c:pt idx="77">
                  <c:v>Cabin Fever (Diary of a Wimpy Kid, Book 6)</c:v>
                </c:pt>
                <c:pt idx="78">
                  <c:v>Call Us What We Carry: Poems</c:v>
                </c:pt>
                <c:pt idx="79">
                  <c:v>Calm the F*ck Down: An Irreverent Adult Coloring Book</c:v>
                </c:pt>
                <c:pt idx="80">
                  <c:v>Camino Island: A Novel</c:v>
                </c:pt>
                <c:pt idx="81">
                  <c:v>Can't Hurt Me: Master Your Mind and Defy the Odds</c:v>
                </c:pt>
                <c:pt idx="82">
                  <c:v>Capital in the Twenty First Century</c:v>
                </c:pt>
                <c:pt idx="83">
                  <c:v>Carson Dellosa First Words Flash Cards, High Frequency Vocabulary Words and Picture for Preschool and Kindergarten, Sight Word Game for Toddlers Ages 4+ (54 Cards) Cards</c:v>
                </c:pt>
                <c:pt idx="84">
                  <c:v>Caste (Oprah's Book Club): The Origins of Our Discontents</c:v>
                </c:pt>
                <c:pt idx="85">
                  <c:v>Catching Fire (Hunger Games)</c:v>
                </c:pt>
                <c:pt idx="86">
                  <c:v>Catching Fire (The Hunger Games)</c:v>
                </c:pt>
                <c:pt idx="87">
                  <c:v>Change Sings: A Children's Anthem</c:v>
                </c:pt>
                <c:pt idx="88">
                  <c:v>Change Your Brain, Change Your Body: Use Your Brain to Get and Keep the Body You Have Always Wanted</c:v>
                </c:pt>
                <c:pt idx="89">
                  <c:v>Chelsea Chelsea Bang Bang</c:v>
                </c:pt>
                <c:pt idx="90">
                  <c:v>Chicka Chicka Boom Boom (Board Book)</c:v>
                </c:pt>
                <c:pt idx="91">
                  <c:v>Cleopatra: A Life</c:v>
                </c:pt>
                <c:pt idx="92">
                  <c:v>Cloud Atlas</c:v>
                </c:pt>
                <c:pt idx="93">
                  <c:v>Cook Yourself Thin: Skinny Meals You Can Make in Minutes</c:v>
                </c:pt>
                <c:pt idx="94">
                  <c:v>Cooking for Jeffrey: A Barefoot Contessa Cookbook</c:v>
                </c:pt>
                <c:pt idx="95">
                  <c:v>Cravings: Hungry for More: A Cookbook</c:v>
                </c:pt>
                <c:pt idx="96">
                  <c:v>Cravings: Recipes for All the Food You Want to Eat: A Cookbook</c:v>
                </c:pt>
                <c:pt idx="97">
                  <c:v>Crazy Love: Overwhelmed by a Relentless God</c:v>
                </c:pt>
                <c:pt idx="98">
                  <c:v>Crazy Rich Asians (Crazy Rich Asians Trilogy)</c:v>
                </c:pt>
                <c:pt idx="99">
                  <c:v>Creative Coloring Inspirations: Art Activity Pages to Relax and Enjoy! (Design Originals) 30 Motivating &amp; Creative Art Activities on High-Quality, Extra-Thick Perforated Pages that Won't Bleed Through</c:v>
                </c:pt>
                <c:pt idx="100">
                  <c:v>Creative Haven Creative Cats Coloring Book (Adult Coloring)</c:v>
                </c:pt>
                <c:pt idx="101">
                  <c:v>Creative Haven Owls Coloring Book (Adult Coloring)</c:v>
                </c:pt>
                <c:pt idx="102">
                  <c:v>Crisis of Character: A White House Secret Service Officer Discloses His Firsthand Experience with Hillary, Bill, and How They Operate</c:v>
                </c:pt>
                <c:pt idx="103">
                  <c:v>Crucial Conversations Tools for Talking When Stakes Are High, Second Edition</c:v>
                </c:pt>
                <c:pt idx="104">
                  <c:v>Crucial Conversations: Tools for Talking When Stakes are High</c:v>
                </c:pt>
                <c:pt idx="105">
                  <c:v>Crystals for Beginners: The Guide to Get Started with the Healing Power of Crystals</c:v>
                </c:pt>
                <c:pt idx="106">
                  <c:v>Culture of Corruption: Obama and His Team of Tax Cheats, Crooks, and Cronies</c:v>
                </c:pt>
                <c:pt idx="107">
                  <c:v>Cutting for Stone</c:v>
                </c:pt>
                <c:pt idx="108">
                  <c:v>D&amp;D Dungeon Master's Guide (Dungeons &amp; Dragons Core Rulebook)</c:v>
                </c:pt>
                <c:pt idx="109">
                  <c:v>D&amp;D Monster Manual (Dungeons &amp; Dragons Core Rulebook)</c:v>
                </c:pt>
                <c:pt idx="110">
                  <c:v>D&amp;D Player's Handbook (Dungeons &amp; Dragons Core Rulebook)</c:v>
                </c:pt>
                <c:pt idx="111">
                  <c:v>Daring Greatly: How the Courage to Be Vulnerable Transforms the Way We Live, Love, Parent, and Lead</c:v>
                </c:pt>
                <c:pt idx="112">
                  <c:v>David and Goliath: Underdogs, Misfits, and the Art of Battling Giants</c:v>
                </c:pt>
                <c:pt idx="113">
                  <c:v>Dead And Gone: A Sookie Stackhouse Novel (Sookie Stackhouse/True Blood)</c:v>
                </c:pt>
                <c:pt idx="114">
                  <c:v>Dead in the Family (Sookie Stackhouse/True Blood, Book 10)</c:v>
                </c:pt>
                <c:pt idx="115">
                  <c:v>Dead Reckoning (Sookie Stackhouse/True Blood, Book 11)</c:v>
                </c:pt>
                <c:pt idx="116">
                  <c:v>Dead Wake: The Last Crossing of the Lusitania</c:v>
                </c:pt>
                <c:pt idx="117">
                  <c:v>Deadlocked (Sookie Stackhouse/True Blood, Book 12)</c:v>
                </c:pt>
                <c:pt idx="118">
                  <c:v>Dear Zoo: A Lift-the-Flap Book</c:v>
                </c:pt>
                <c:pt idx="119">
                  <c:v>Decision Points</c:v>
                </c:pt>
                <c:pt idx="120">
                  <c:v>Decoded</c:v>
                </c:pt>
                <c:pt idx="121">
                  <c:v>Delivering Happiness: A Path to Profits, Passion, and Purpose</c:v>
                </c:pt>
                <c:pt idx="122">
                  <c:v>Detailed Designs and Beautiful Patterns (Sacred Mandala Designs and Patterns Coloring Books for Adults)</c:v>
                </c:pt>
                <c:pt idx="123">
                  <c:v>Diagnostic and Statistical Manual of Mental Disorders, 5th Edition: DSM-5</c:v>
                </c:pt>
                <c:pt idx="124">
                  <c:v>Diary of a Minecraft Zombie Book 1: A Scare of A Dare</c:v>
                </c:pt>
                <c:pt idx="125">
                  <c:v>Diary of a Wimpy Kid #10: Old School</c:v>
                </c:pt>
                <c:pt idx="126">
                  <c:v>Diary of a Wimpy Kid #11: Double Down</c:v>
                </c:pt>
                <c:pt idx="127">
                  <c:v>Diary of a Wimpy Kid #13: Meltdown</c:v>
                </c:pt>
                <c:pt idx="128">
                  <c:v>Diary of a Wimpy Kid Do-it-yourself Book</c:v>
                </c:pt>
                <c:pt idx="129">
                  <c:v>Diary of a Wimpy Kid, Book 1</c:v>
                </c:pt>
                <c:pt idx="130">
                  <c:v>Diary of a Wimpy Kid: Hard Luck, Book 8</c:v>
                </c:pt>
                <c:pt idx="131">
                  <c:v>Diary of a Wimpy Kid: The Long Haul</c:v>
                </c:pt>
                <c:pt idx="132">
                  <c:v>Difficult Riddles For Smart Kids: 300 Difficult Riddles And Brain Teasers Families Will Love (Books for Smart Kids)</c:v>
                </c:pt>
                <c:pt idx="133">
                  <c:v>Disloyal: A Memoir: The True Story of the Former Personal Attorney to President Donald J. Trump</c:v>
                </c:pt>
                <c:pt idx="134">
                  <c:v>Divergent</c:v>
                </c:pt>
                <c:pt idx="135">
                  <c:v>Divergent / Insurgent</c:v>
                </c:pt>
                <c:pt idx="136">
                  <c:v>Divergent / Insurgent / Allegiant</c:v>
                </c:pt>
                <c:pt idx="137">
                  <c:v>Divine Healing Hands: Experience Divine Power to Heal You, Animals, and Nature, and to Transform All Life (Soul Power)</c:v>
                </c:pt>
                <c:pt idx="138">
                  <c:v>Divine Soul Mind Body Healing and Transmission System: The Divine Way to Heal You, Humanity, Mother Earth, and All Universes</c:v>
                </c:pt>
                <c:pt idx="139">
                  <c:v>Doctor Sleep: A Novel</c:v>
                </c:pt>
                <c:pt idx="140">
                  <c:v>Dog Days (Diary of a Wimpy Kid, Book 4) (Volume 4)</c:v>
                </c:pt>
                <c:pt idx="141">
                  <c:v>Dog Man and Cat Kid: From the Creator of Captain Underpants (Dog Man #4)</c:v>
                </c:pt>
                <c:pt idx="142">
                  <c:v>Dog Man Unleashed: From the Creator of Captain Underpants (Dog Man #2)</c:v>
                </c:pt>
                <c:pt idx="143">
                  <c:v>Dog Man: A Tale of Two Kitties: From the Creator of Captain Underpants (Dog Man #3)</c:v>
                </c:pt>
                <c:pt idx="144">
                  <c:v>Dog Man: Brawl of the Wild: From the Creator of Captain Underpants (Dog Man #6)</c:v>
                </c:pt>
                <c:pt idx="145">
                  <c:v>Dog Man: Fetch-22: From the Creator of Captain Underpants (Dog Man #8)</c:v>
                </c:pt>
                <c:pt idx="146">
                  <c:v>Dog Man: For Whom the Ball Rolls: From the Creator of Captain Underpants (Dog Man #7)</c:v>
                </c:pt>
                <c:pt idx="147">
                  <c:v>Dog Man: Grime and Punishment: A Graphic Novel (Dog Man #9): From the Creator of Captain Underpants (9)</c:v>
                </c:pt>
                <c:pt idx="148">
                  <c:v>Dog Man: Lord of the Fleas: From the Creator of Captain Underpants (Dog Man #5)</c:v>
                </c:pt>
                <c:pt idx="149">
                  <c:v>Dog Man: Mothering Heights: A Graphic Novel (Dog Man #10): From the Creator of Captain Underpants (10)</c:v>
                </c:pt>
                <c:pt idx="150">
                  <c:v>Dover Creative Haven Art Nouveau Animal Designs Coloring Book (Creative Haven Coloring Books)</c:v>
                </c:pt>
                <c:pt idx="151">
                  <c:v>Dr. Seuss's Beginner Book Collection (Cat in the Hat, One Fish Two Fish, Green Eggs and Ham, Hop on Pop, Fox in Socks)</c:v>
                </c:pt>
                <c:pt idx="152">
                  <c:v>Dragons Love Tacos</c:v>
                </c:pt>
                <c:pt idx="153">
                  <c:v>Dreams from My Father: A Story of Race and Inheritance</c:v>
                </c:pt>
                <c:pt idx="154">
                  <c:v>Drive: The Surprising Truth About What Motivates Us</c:v>
                </c:pt>
                <c:pt idx="155">
                  <c:v>Dune (Dune Chronicles, Book 1)</c:v>
                </c:pt>
                <c:pt idx="156">
                  <c:v>Eat Pray Love: One Woman's Search for Everything Across Italy, India and Indonesia</c:v>
                </c:pt>
                <c:pt idx="157">
                  <c:v>Eat This Not That! Supermarket Survival Guide: The No-Diet Weight Loss Solution</c:v>
                </c:pt>
                <c:pt idx="158">
                  <c:v>Eat This, Not That! Thousands of Simple Food Swaps that Can Save You 10, 20, 30 Pounds--or More!</c:v>
                </c:pt>
                <c:pt idx="159">
                  <c:v>Eat to Live: The Amazing Nutrient-Rich Program for Fast and Sustained Weight Loss</c:v>
                </c:pt>
                <c:pt idx="160">
                  <c:v>Eat to Live: The Amazing Nutrient-Rich Program for Fast and Sustained Weight Loss, Revised Edition</c:v>
                </c:pt>
                <c:pt idx="161">
                  <c:v>Eat, Pray, Love: One Woman's Search for Everything Across Italy, India and Indonesia</c:v>
                </c:pt>
                <c:pt idx="162">
                  <c:v>Eclipse (Twilight Sagas)</c:v>
                </c:pt>
                <c:pt idx="163">
                  <c:v>Eclipse (Twilight)</c:v>
                </c:pt>
                <c:pt idx="164">
                  <c:v>Educated: A Memoir</c:v>
                </c:pt>
                <c:pt idx="165">
                  <c:v>Elder Scrolls V: Skyrim: Prima Official Game Guide</c:v>
                </c:pt>
                <c:pt idx="166">
                  <c:v>Eleanor Oliphant Is Completely Fine: A Novel</c:v>
                </c:pt>
                <c:pt idx="167">
                  <c:v>Emotional Intelligence 2.0</c:v>
                </c:pt>
                <c:pt idx="168">
                  <c:v>Enchanted Forest: An Inky Quest and Coloring book (Activity Books, Mindfulness and Meditation, Illustrated Floral Prints)</c:v>
                </c:pt>
                <c:pt idx="169">
                  <c:v>Ender's Game (The Ender Quintet)</c:v>
                </c:pt>
                <c:pt idx="170">
                  <c:v>Every Thing On It</c:v>
                </c:pt>
                <c:pt idx="171">
                  <c:v>Everybody Always: Becoming Love in a World Full of Setbacks and Difficult People</c:v>
                </c:pt>
                <c:pt idx="172">
                  <c:v>Everything, Everything</c:v>
                </c:pt>
                <c:pt idx="173">
                  <c:v>Explosive Eighteen: A Stephanie Plum Novel (Stephanie Plum Novels)</c:v>
                </c:pt>
                <c:pt idx="174">
                  <c:v>Extreme Ownership: How U.S. Navy SEALs Lead and Win (New Edition)</c:v>
                </c:pt>
                <c:pt idx="175">
                  <c:v>Fahrenheit 451</c:v>
                </c:pt>
                <c:pt idx="176">
                  <c:v>Fall of Giants (The Century Trilogy)</c:v>
                </c:pt>
                <c:pt idx="177">
                  <c:v>Fantastic Beasts and Where to Find Them: The Original Screenplay (Harry Potter)</c:v>
                </c:pt>
                <c:pt idx="178">
                  <c:v>Fear: Trump in the White House</c:v>
                </c:pt>
                <c:pt idx="179">
                  <c:v>Fervent: A Woman's Battle Plan to Serious, Specific and Strategic Prayer</c:v>
                </c:pt>
                <c:pt idx="180">
                  <c:v>Fifty Shades Darker</c:v>
                </c:pt>
                <c:pt idx="181">
                  <c:v>Fifty Shades Freed: Book Three of the Fifty Shades Trilogy (Fifty Shades of Grey Series) (English Edition) (Fifty Shades Of Grey Series, 3)</c:v>
                </c:pt>
                <c:pt idx="182">
                  <c:v>Fifty Shades Of Grey: Book One of the Fifty Shades Trilogy (Fifty Shades Of Grey Series, 1)</c:v>
                </c:pt>
                <c:pt idx="183">
                  <c:v>Fifty Shades Trilogy (Fifty Shades of Grey / Fifty Shades Darker / Fifty Shades Freed)</c:v>
                </c:pt>
                <c:pt idx="184">
                  <c:v>Finger Lickin' Fifteen (A Stephanie Plum Novel) (Stephanie Plum Novels)</c:v>
                </c:pt>
                <c:pt idx="185">
                  <c:v>Fire and Fury: Inside the Trump White House</c:v>
                </c:pt>
                <c:pt idx="186">
                  <c:v>First 100 Animals</c:v>
                </c:pt>
                <c:pt idx="187">
                  <c:v>First 100 Padded: Numbers, Colors, Shapes</c:v>
                </c:pt>
                <c:pt idx="188">
                  <c:v>First 100 Words: A Padded Board Book</c:v>
                </c:pt>
                <c:pt idx="189">
                  <c:v>First Little Readers Parent Pack: Guided Reading Level A: 25 Irresistible Books That Are Just the Right Level for Beginning Readers</c:v>
                </c:pt>
                <c:pt idx="190">
                  <c:v>Flash Boys</c:v>
                </c:pt>
                <c:pt idx="191">
                  <c:v>Flash Cards: Sight Words</c:v>
                </c:pt>
                <c:pt idx="192">
                  <c:v>Food Rules: An Eater's Manual</c:v>
                </c:pt>
                <c:pt idx="193">
                  <c:v>For the Love: Fighting for Grace in a World of Impossible Standards</c:v>
                </c:pt>
                <c:pt idx="194">
                  <c:v>Ford County: Stories</c:v>
                </c:pt>
                <c:pt idx="195">
                  <c:v>Forks Over Knives: The Cookbook. A New York Times Bestseller: Over 300 Simple and Delicious Plant-Based Recipes to Help You Lose Weight, Be Healthier, and Feel Better Every Day</c:v>
                </c:pt>
                <c:pt idx="196">
                  <c:v>Forks Over Knives: The Plant-Based Way to Health. The #1 New York Times Bestseller</c:v>
                </c:pt>
                <c:pt idx="197">
                  <c:v>Freedom</c:v>
                </c:pt>
                <c:pt idx="198">
                  <c:v>Freedom: A Novel</c:v>
                </c:pt>
                <c:pt idx="199">
                  <c:v>From Dead to Worse (Sookie Stackhouse/True Blood)</c:v>
                </c:pt>
                <c:pt idx="200">
                  <c:v>Frozen (Little Golden Book)</c:v>
                </c:pt>
                <c:pt idx="201">
                  <c:v>Frozen: A Tale of Two Sisters</c:v>
                </c:pt>
                <c:pt idx="202">
                  <c:v>Full Dark, No Stars</c:v>
                </c:pt>
                <c:pt idx="203">
                  <c:v>Game Change: Obama and the Clintons, McCain and Palin, and the Race of a Lifetime</c:v>
                </c:pt>
                <c:pt idx="204">
                  <c:v>Game of Thrones Boxed Set: A Game of Thrones/A Clash of Kings/A Storm of Swords/A Feast for Crows</c:v>
                </c:pt>
                <c:pt idx="205">
                  <c:v>George Orwell</c:v>
                </c:pt>
                <c:pt idx="206">
                  <c:v>George Washington's Sacred Fire</c:v>
                </c:pt>
                <c:pt idx="207">
                  <c:v>George Washington's Secret Six: The Spy Ring That Saved the American Revolution</c:v>
                </c:pt>
                <c:pt idx="208">
                  <c:v>Get Out of Your Head: Stopping the Spiral of Toxic Thoughts</c:v>
                </c:pt>
                <c:pt idx="209">
                  <c:v>Get What's Yours: The Secrets to Maxing Out Your Social Security (The Get What's Yours Series)</c:v>
                </c:pt>
                <c:pt idx="210">
                  <c:v>Getting Things Done: The Art of Stress-Free Productivity</c:v>
                </c:pt>
                <c:pt idx="211">
                  <c:v>Giraffes Can't Dance</c:v>
                </c:pt>
                <c:pt idx="212">
                  <c:v>Girl, Stop Apologizing: A Shame-Free Plan for Embracing and Achieving Your Goals</c:v>
                </c:pt>
                <c:pt idx="213">
                  <c:v>Girl, Wash Your Face: Stop Believing the Lies About Who You Are So You Can Become Who You Were Meant to Be</c:v>
                </c:pt>
                <c:pt idx="214">
                  <c:v>Glenn Beck's Common Sense: The Case Against an Out-of-Control Government, Inspired by Thomas Paine</c:v>
                </c:pt>
                <c:pt idx="215">
                  <c:v>Gmorning, Gnight!: Little Pep Talks for Me &amp; You</c:v>
                </c:pt>
                <c:pt idx="216">
                  <c:v>Go Set a Watchman: A Novel</c:v>
                </c:pt>
                <c:pt idx="217">
                  <c:v>Go Tell the Bees That I Am Gone: A Novel (Outlander)</c:v>
                </c:pt>
                <c:pt idx="218">
                  <c:v>Go the F**k to Sleep</c:v>
                </c:pt>
                <c:pt idx="219">
                  <c:v>Going Rogue: An American Life</c:v>
                </c:pt>
                <c:pt idx="220">
                  <c:v>Gone Girl</c:v>
                </c:pt>
                <c:pt idx="221">
                  <c:v>Good Days Start With Gratitude: A 52 Week Guide To Cultivate An Attitude Of Gratitude: Gratitude Journal</c:v>
                </c:pt>
                <c:pt idx="222">
                  <c:v>Good to Great: Why Some Companies Make the Leap and Others Don't</c:v>
                </c:pt>
                <c:pt idx="223">
                  <c:v>Good Vibes Coloring Book (Coloring is Fun) (Design Originals): 30 Beginner-Friendly &amp; Relaxing Creative Art Activities; Positive Messages &amp; Inspirational Quotes; Perforated Paper Resists Bleed Through</c:v>
                </c:pt>
                <c:pt idx="224">
                  <c:v>Goodnight Moon</c:v>
                </c:pt>
                <c:pt idx="225">
                  <c:v>Goodnight, Goodnight Construction Site (Hardcover Books for Toddlers, Preschool Books for Kids)</c:v>
                </c:pt>
                <c:pt idx="226">
                  <c:v>Grain Brain: The Surprising Truth about Wheat, Carbs, and Sugar--Your Brain's Silent Killers</c:v>
                </c:pt>
                <c:pt idx="227">
                  <c:v>Grant</c:v>
                </c:pt>
                <c:pt idx="228">
                  <c:v>Gray Mountain: A Novel</c:v>
                </c:pt>
                <c:pt idx="229">
                  <c:v>Great by Choice: Uncertainty, Chaos, and Luck--Why Some Thrive Despite Them All (Good to Great, 5)</c:v>
                </c:pt>
                <c:pt idx="230">
                  <c:v>Greenlights</c:v>
                </c:pt>
                <c:pt idx="231">
                  <c:v>Grey: Fifty Shades of Grey as Told by Christian (Fifty Shades Of Grey Series, 4)</c:v>
                </c:pt>
                <c:pt idx="232">
                  <c:v>Grit: The Power of Passion and Perseverance</c:v>
                </c:pt>
                <c:pt idx="233">
                  <c:v>Grumpy Monkey</c:v>
                </c:pt>
                <c:pt idx="234">
                  <c:v>Guess How Much I Love You</c:v>
                </c:pt>
                <c:pt idx="235">
                  <c:v>Guinness World Records 2012</c:v>
                </c:pt>
                <c:pt idx="236">
                  <c:v>Guts: A Graphic Novel</c:v>
                </c:pt>
                <c:pt idx="237">
                  <c:v>Half the Sky: Turning Oppression into Opportunity for Women Worldwide</c:v>
                </c:pt>
                <c:pt idx="238">
                  <c:v>Hamilton: The Revolution</c:v>
                </c:pt>
                <c:pt idx="239">
                  <c:v>Happy Ever After (Bride Quartet, Book 4)</c:v>
                </c:pt>
                <c:pt idx="240">
                  <c:v>Happy, Happy, Happy: My Life and Legacy as the Duck Commander</c:v>
                </c:pt>
                <c:pt idx="241">
                  <c:v>Harry Potter and the Chamber of Secrets: The Illustrated Edition (Illustrated) (2)</c:v>
                </c:pt>
                <c:pt idx="242">
                  <c:v>Harry Potter and the Cursed Child, Parts 1 &amp; 2, Special Rehearsal Edition Script</c:v>
                </c:pt>
                <c:pt idx="243">
                  <c:v>Harry Potter and the Goblet of Fire: The Illustrated Edition (Harry Potter, Book 4) (Illustrated edition) (4)</c:v>
                </c:pt>
                <c:pt idx="244">
                  <c:v>Harry Potter and the Prisoner of Azkaban: The Illustrated Edition (3)</c:v>
                </c:pt>
                <c:pt idx="245">
                  <c:v>Harry Potter and the Sorcerer's Stone</c:v>
                </c:pt>
                <c:pt idx="246">
                  <c:v>Harry Potter and the Sorcerer's Stone: The Illustrated Edition (Harry Potter, Book 1)</c:v>
                </c:pt>
                <c:pt idx="247">
                  <c:v>Harry Potter Coloring Book</c:v>
                </c:pt>
                <c:pt idx="248">
                  <c:v>Harry Potter Paperback Box Set (Books 1-7)</c:v>
                </c:pt>
                <c:pt idx="249">
                  <c:v>Heaven is for Real: A Little Boy's Astounding Story of His Trip to Heaven and Back</c:v>
                </c:pt>
                <c:pt idx="250">
                  <c:v>Help, Thanks, Wow: The Three Essential Prayers</c:v>
                </c:pt>
                <c:pt idx="251">
                  <c:v>Hillbilly Elegy: A Memoir of a Family and Culture in Crisis</c:v>
                </c:pt>
                <c:pt idx="252">
                  <c:v>Homebody: A Guide to Creating Spaces You Never Want to Leave</c:v>
                </c:pt>
                <c:pt idx="253">
                  <c:v>Hotel on the Corner of Bitter and Sweet</c:v>
                </c:pt>
                <c:pt idx="254">
                  <c:v>How to Be an Antiracist</c:v>
                </c:pt>
                <c:pt idx="255">
                  <c:v>How to Catch a Mermaid</c:v>
                </c:pt>
                <c:pt idx="256">
                  <c:v>How to Catch a Unicorn</c:v>
                </c:pt>
                <c:pt idx="257">
                  <c:v>How to Do the Work: Recognize Your Patterns, Heal from Your Past, and Create Your Self</c:v>
                </c:pt>
                <c:pt idx="258">
                  <c:v>How to Draw 101 Animals (1)</c:v>
                </c:pt>
                <c:pt idx="259">
                  <c:v>How to Tell If Your Cat Is Plotting to Kill You (The Oatmeal) (Volume 2)</c:v>
                </c:pt>
                <c:pt idx="260">
                  <c:v>How to Win Friends &amp; Influence People</c:v>
                </c:pt>
                <c:pt idx="261">
                  <c:v>Howard Stern Comes Again</c:v>
                </c:pt>
                <c:pt idx="262">
                  <c:v>Human Body Activity Book for Kids: Hands-On Fun for Grades K-3</c:v>
                </c:pt>
                <c:pt idx="263">
                  <c:v>Humans</c:v>
                </c:pt>
                <c:pt idx="264">
                  <c:v>Humans of New York</c:v>
                </c:pt>
                <c:pt idx="265">
                  <c:v>Humans of New York : Stories</c:v>
                </c:pt>
                <c:pt idx="266">
                  <c:v>Hungry Girl 300 Under 300: 300 Breakfast, Lunch &amp; Dinner Dishes Under 300 Calories</c:v>
                </c:pt>
                <c:pt idx="267">
                  <c:v>Hungry Girl: 200 Under 200: 200 Recipes Under 200 Calories</c:v>
                </c:pt>
                <c:pt idx="268">
                  <c:v>Hyperbole and a Half: Unfortunate Situations, Flawed Coping Mechanisms, Mayhem, and Other Things That Happened</c:v>
                </c:pt>
                <c:pt idx="269">
                  <c:v>I Am Confident, Brave &amp; Beautiful: A Coloring Book for Girls</c:v>
                </c:pt>
                <c:pt idx="270">
                  <c:v>I Am Malala: The Girl Who Stood Up for Education and Was Shot by the Taliban</c:v>
                </c:pt>
                <c:pt idx="271">
                  <c:v>I Love You to the Moon and Back</c:v>
                </c:pt>
                <c:pt idx="272">
                  <c:v>I, Alex Cross</c:v>
                </c:pt>
                <c:pt idx="273">
                  <c:v>If Animals Kissed Good Night</c:v>
                </c:pt>
                <c:pt idx="274">
                  <c:v>If I Stay</c:v>
                </c:pt>
                <c:pt idx="275">
                  <c:v>In Defense of Food: An Eater's Manifesto</c:v>
                </c:pt>
                <c:pt idx="276">
                  <c:v>In the Garden of Beasts: Love, Terror, and an American Family in Hitler's Berlin</c:v>
                </c:pt>
                <c:pt idx="277">
                  <c:v>Inferno</c:v>
                </c:pt>
                <c:pt idx="278">
                  <c:v>Inheritance: Book IV (Inheritance Cycle)</c:v>
                </c:pt>
                <c:pt idx="279">
                  <c:v>Inspiralized: Turn Vegetables into Healthy, Creative, Satisfying Meals: A Cookbook</c:v>
                </c:pt>
                <c:pt idx="280">
                  <c:v>Instant Pot Pressure Cooker Cookbook: 500 Everyday Recipes for Beginners and Advanced Users. Try Easy and Healthy Instant Pot Recipes.</c:v>
                </c:pt>
                <c:pt idx="281">
                  <c:v>It Ends with Us: A Novel (1)</c:v>
                </c:pt>
                <c:pt idx="282">
                  <c:v>IT'S ALL GOOD: Delicious, Easy Recipes That Will Make You Look Good and Feel Great</c:v>
                </c:pt>
                <c:pt idx="283">
                  <c:v>It's Not Easy Being a Bunny (Beginner Books(R))</c:v>
                </c:pt>
                <c:pt idx="284">
                  <c:v>It's Not Supposed to Be This Way: Finding Unexpected Strength When Disappointments Leave You Shattered</c:v>
                </c:pt>
                <c:pt idx="285">
                  <c:v>I've Loved You Since Forever</c:v>
                </c:pt>
                <c:pt idx="286">
                  <c:v>Jacqueline Kennedy: Historic Conversations on Life with John F. Kennedy</c:v>
                </c:pt>
                <c:pt idx="287">
                  <c:v>Jerusalem: A Cookbook</c:v>
                </c:pt>
                <c:pt idx="288">
                  <c:v>Jesus Calling, Padded Hardcover, with Scripture references</c:v>
                </c:pt>
                <c:pt idx="289">
                  <c:v>Joshua Weissman: An Unapologetic Cookbook. #1 NEW YORK TIMES BESTSELLER</c:v>
                </c:pt>
                <c:pt idx="290">
                  <c:v>JOURNEY TO THE ICE P</c:v>
                </c:pt>
                <c:pt idx="291">
                  <c:v>Joyland (Hard Case Crime)</c:v>
                </c:pt>
                <c:pt idx="292">
                  <c:v>Just Mercy: A Story of Justice and Redemption</c:v>
                </c:pt>
                <c:pt idx="293">
                  <c:v>Kaplan GRE Premier 2014 with 6 Practice Tests: book + online + DVD + mobile</c:v>
                </c:pt>
                <c:pt idx="294">
                  <c:v>Keep Sharp: Build a Better Brain at Any Age</c:v>
                </c:pt>
                <c:pt idx="295">
                  <c:v>Killers of the Flower Moon: The Osage Murders and the Birth of the FBI</c:v>
                </c:pt>
                <c:pt idx="296">
                  <c:v>Killing England: The Brutal Struggle for American Independence (Bill O'Reilly's Killing Series)</c:v>
                </c:pt>
                <c:pt idx="297">
                  <c:v>Killing Jesus (Bill O'Reilly's Killing Series)</c:v>
                </c:pt>
                <c:pt idx="298">
                  <c:v>Killing Kennedy: The End of Camelot</c:v>
                </c:pt>
                <c:pt idx="299">
                  <c:v>Killing Lincoln: The Shocking Assassination that Changed America Forever (Bill O'Reilly's Killing Series)</c:v>
                </c:pt>
                <c:pt idx="300">
                  <c:v>Killing Reagan: The Violent Assault That Changed a Presidency (Bill O'Reilly's Killing Series)</c:v>
                </c:pt>
                <c:pt idx="301">
                  <c:v>Killing the Rising Sun: How America Vanquished World War II Japan (Bill O'Reilly's Killing Series)</c:v>
                </c:pt>
                <c:pt idx="302">
                  <c:v>Kitchen Confidential Updated Edition: Adventures in the Culinary Underbelly (P.S.)</c:v>
                </c:pt>
                <c:pt idx="303">
                  <c:v>Knock-Knock Jokes for Kids (Laugh-Out-Loud Jokes for Kids)</c:v>
                </c:pt>
                <c:pt idx="304">
                  <c:v>Last Week Tonight with John Oliver Presents A Day in the Life of Marlon Bundo (Better Bundo Book, LGBT Childrenâ€™s Book)</c:v>
                </c:pt>
                <c:pt idx="305">
                  <c:v>Laugh-Out-Loud Jokes for Kids</c:v>
                </c:pt>
                <c:pt idx="306">
                  <c:v>Lean In: Women, Work, and the Will to Lead</c:v>
                </c:pt>
                <c:pt idx="307">
                  <c:v>Learn to Read: A Magical Sight Words and Phonics Activity Workbook for Beginning Readers Ages 5-7: Reading Made Easy | Preschool, Kindergarten and 1st Grade</c:v>
                </c:pt>
                <c:pt idx="308">
                  <c:v>LEGO NINJAGO: Character Encyclopedia</c:v>
                </c:pt>
                <c:pt idx="309">
                  <c:v>Leonardo da Vinci</c:v>
                </c:pt>
                <c:pt idx="310">
                  <c:v>Let That Sh*t Go: A Journal for Leaving Your Bullsh*t Behind and Creating a Happy Life (Zen as F*ck Journals)</c:v>
                </c:pt>
                <c:pt idx="311">
                  <c:v>Let the Great World Spin: A Novel</c:v>
                </c:pt>
                <c:pt idx="312">
                  <c:v>Lettering and Modern Calligraphy: A Beginner's Guide: Learn Hand Lettering and Brush Lettering</c:v>
                </c:pt>
                <c:pt idx="313">
                  <c:v>Liberty and Tyranny: A Conservative Manifesto</c:v>
                </c:pt>
                <c:pt idx="314">
                  <c:v>Life</c:v>
                </c:pt>
                <c:pt idx="315">
                  <c:v>Life Code: The New Rules for Winning in the Real World</c:v>
                </c:pt>
                <c:pt idx="316">
                  <c:v>Lilac Girls: A Novel (Woolsey-Ferriday)</c:v>
                </c:pt>
                <c:pt idx="317">
                  <c:v>Little Bee: A Novel</c:v>
                </c:pt>
                <c:pt idx="318">
                  <c:v>Little Blue Truck</c:v>
                </c:pt>
                <c:pt idx="319">
                  <c:v>Little Blue Truck board book</c:v>
                </c:pt>
                <c:pt idx="320">
                  <c:v>Little Fires Everywhere</c:v>
                </c:pt>
                <c:pt idx="321">
                  <c:v>Little Fires Everywhere: A Novel</c:v>
                </c:pt>
                <c:pt idx="322">
                  <c:v>Live Free Or Die: America (and the World) on the Brink</c:v>
                </c:pt>
                <c:pt idx="323">
                  <c:v>Llama Llama Loves Camping</c:v>
                </c:pt>
                <c:pt idx="324">
                  <c:v>Looking for Alaska</c:v>
                </c:pt>
                <c:pt idx="325">
                  <c:v>Lord of the Flies</c:v>
                </c:pt>
                <c:pt idx="326">
                  <c:v>Lost Ocean: An Inky Adventure and Coloring Book for Adults</c:v>
                </c:pt>
                <c:pt idx="327">
                  <c:v>Love Wins: A Book About Heaven, Hell, and the Fate of Every Person Who Ever Lived</c:v>
                </c:pt>
                <c:pt idx="328">
                  <c:v>Love You Forever</c:v>
                </c:pt>
                <c:pt idx="329">
                  <c:v>Magic Tree House Boxed Set, Books 1-4: Dinosaurs Before Dark, The Knight at Dawn, Mummies in the Morning, and Pirates Past Noon</c:v>
                </c:pt>
                <c:pt idx="330">
                  <c:v>Magnolia Table</c:v>
                </c:pt>
                <c:pt idx="331">
                  <c:v>Magnolia Table, Volume 2: A Collection of Recipes for Gathering</c:v>
                </c:pt>
                <c:pt idx="332">
                  <c:v>Magnus Chase and the Gods of Asgard, Book 1: The Sword of Summer (Magnus Chase and the Gods of Asgard, 1)</c:v>
                </c:pt>
                <c:pt idx="333">
                  <c:v>Magnus Chase and the Gods of Asgard, Book 2 The Hammer of Thor (Magnus Chase and the Gods of Asgard, Book 2) (Magnus Chase and the Gods of Asgard, 2)</c:v>
                </c:pt>
                <c:pt idx="334">
                  <c:v>Magnus Chase and the Gods of Asgard, Book 3 The Ship of the Dead (Magnus Chase and the Gods of Asgard, Book 3) (Magnus Chase and the Gods of Asgard, 3)</c:v>
                </c:pt>
                <c:pt idx="335">
                  <c:v>Make It Ahead: A Barefoot Contessa Cookbook</c:v>
                </c:pt>
                <c:pt idx="336">
                  <c:v>Make Your Bed: Little Things That Can Change Your Life...And Maybe the World</c:v>
                </c:pt>
                <c:pt idx="337">
                  <c:v>Man's Search for Meaning</c:v>
                </c:pt>
                <c:pt idx="338">
                  <c:v>Man's Search for Meaning (OLD EDITION/OUT OF PRINT)</c:v>
                </c:pt>
                <c:pt idx="339">
                  <c:v>Master Your Metabolism: The 3 Diet Secrets to Naturally Balancing Your Hormones for a Hot and Healthy Body!</c:v>
                </c:pt>
                <c:pt idx="340">
                  <c:v>Mastering the Art of French Cooking, Volume I: 50th Anniversary Edition: A Cookbook</c:v>
                </c:pt>
                <c:pt idx="341">
                  <c:v>Me Before You: A Novel (Movie Tie-In)</c:v>
                </c:pt>
                <c:pt idx="342">
                  <c:v>Me: Elton John Official Autobiography</c:v>
                </c:pt>
                <c:pt idx="343">
                  <c:v>Medical Medium Liver Rescue: Answers to Eczema, Psoriasis, Diabetes, Strep, Acne, Gout, Bloating, Gallstones, Adrenal Stress, Fatigue, Fatty Liver, Weight Issues, SIBO &amp; Autoimmune Disease</c:v>
                </c:pt>
                <c:pt idx="344">
                  <c:v>Midnight Sun</c:v>
                </c:pt>
                <c:pt idx="345">
                  <c:v>Milk and Honey</c:v>
                </c:pt>
                <c:pt idx="346">
                  <c:v>Milk and Vine: Inspirational Quotes From Classic Vines</c:v>
                </c:pt>
                <c:pt idx="347">
                  <c:v>Mindset: The New Psychology of Success</c:v>
                </c:pt>
                <c:pt idx="348">
                  <c:v>Minecraft: Essential Handbook</c:v>
                </c:pt>
                <c:pt idx="349">
                  <c:v>Minecraft: Redstone Handbook: An Official Mojang Book</c:v>
                </c:pt>
                <c:pt idx="350">
                  <c:v>Minecraft: The Complete Handbook Collection</c:v>
                </c:pt>
                <c:pt idx="351">
                  <c:v>Miss Peregrine's Home for Peculiar Children</c:v>
                </c:pt>
                <c:pt idx="352">
                  <c:v>Miss Peregrine's Home for Peculiar Children (Miss Peregrine's Peculiar Children)</c:v>
                </c:pt>
                <c:pt idx="353">
                  <c:v>Mockingjay (The Hunger Games)</c:v>
                </c:pt>
                <c:pt idx="354">
                  <c:v>Modern Comfort Food: A Barefoot Contessa Cookbook</c:v>
                </c:pt>
                <c:pt idx="355">
                  <c:v>Moleskine Classic Notebook, Hard Cover, Large (5" x 8.25") Ruled/Lined, Black, 240 Pages</c:v>
                </c:pt>
                <c:pt idx="356">
                  <c:v>MONEY Master the Game: 7 Simple Steps to Financial Freedom</c:v>
                </c:pt>
                <c:pt idx="357">
                  <c:v>Moonwalking With Einstein: The Art and Science of Remembering Everything</c:v>
                </c:pt>
                <c:pt idx="358">
                  <c:v>My First Learn-to-Write Workbook: Practice for Kids with Pen Control, Line Tracing, Letters, and More!</c:v>
                </c:pt>
                <c:pt idx="359">
                  <c:v>My First Library : Boxset of 10 Board Books for Kids</c:v>
                </c:pt>
                <c:pt idx="360">
                  <c:v>My First Toddler Coloring Book: Fun with Numbers, Letters, Shapes, Colors, and Animals! (Kids coloring activity books)</c:v>
                </c:pt>
                <c:pt idx="361">
                  <c:v>MyMathLab: Student Access Kit</c:v>
                </c:pt>
                <c:pt idx="362">
                  <c:v>Mystical Mandala Coloring Book (Dover Mandala Coloring Books)</c:v>
                </c:pt>
                <c:pt idx="363">
                  <c:v>National Geographic Kids Why?: Over 1,111 Answers to Everything</c:v>
                </c:pt>
                <c:pt idx="364">
                  <c:v>National Geographic Little Kids First Big Book of Why (National Geographic Little Kids First Big Books)</c:v>
                </c:pt>
                <c:pt idx="365">
                  <c:v>New Moon (The Twilight Saga)</c:v>
                </c:pt>
                <c:pt idx="366">
                  <c:v>Night (Night)</c:v>
                </c:pt>
                <c:pt idx="367">
                  <c:v>No Easy Day: The Autobiography of a Navy Seal: The Firsthand Account of the Mission That Killed Osama Bin Laden</c:v>
                </c:pt>
                <c:pt idx="368">
                  <c:v>Norse Mythology</c:v>
                </c:pt>
                <c:pt idx="369">
                  <c:v>Notorious Nineteen: A Stephanie Plum Novel</c:v>
                </c:pt>
                <c:pt idx="370">
                  <c:v>Now, Discover Your Strengths: The revolutionary Gallup program that shows you how to develop your unique talents and strengths</c:v>
                </c:pt>
                <c:pt idx="371">
                  <c:v>Obama: An Intimate Portrait</c:v>
                </c:pt>
                <c:pt idx="372">
                  <c:v>ObamaCare Survival Guide: The Affordable Care Act and What It Means for You and Your Healthcare</c:v>
                </c:pt>
                <c:pt idx="373">
                  <c:v>Of Mice and Men</c:v>
                </c:pt>
                <c:pt idx="374">
                  <c:v>Oh, the Places You'll Go!</c:v>
                </c:pt>
                <c:pt idx="375">
                  <c:v>Oh, the Places You'll Go!Â Â </c:v>
                </c:pt>
                <c:pt idx="376">
                  <c:v>Olive Kitteridge</c:v>
                </c:pt>
                <c:pt idx="377">
                  <c:v>On Tyranny: Twenty Lessons from the Twentieth Century</c:v>
                </c:pt>
                <c:pt idx="378">
                  <c:v>One Thousand Gifts: A Dare to Live Fully Right Where You Are</c:v>
                </c:pt>
                <c:pt idx="379">
                  <c:v>Open: An Autobiography</c:v>
                </c:pt>
                <c:pt idx="380">
                  <c:v>Option B: Facing Adversity, Building Resilience, and Finding Joy</c:v>
                </c:pt>
                <c:pt idx="381">
                  <c:v>Origin: A Novel (Robert Langdon)</c:v>
                </c:pt>
                <c:pt idx="382">
                  <c:v>Orphan Train</c:v>
                </c:pt>
                <c:pt idx="383">
                  <c:v>Outliers: The Story of Success</c:v>
                </c:pt>
                <c:pt idx="384">
                  <c:v>P is for Potty! (Sesame Street) (Lift-the-Flap)</c:v>
                </c:pt>
                <c:pt idx="385">
                  <c:v>Paint by Sticker Kids: Unicorns &amp; Magic: Create 10 Pictures One Sticker at a Time! Includes Glitter Stickers</c:v>
                </c:pt>
                <c:pt idx="386">
                  <c:v>Paint by Sticker Kids: Zoo Animals: Create 10 Pictures One Sticker at a Time!</c:v>
                </c:pt>
                <c:pt idx="387">
                  <c:v>Paper Towns</c:v>
                </c:pt>
                <c:pt idx="388">
                  <c:v>People of Walmart Adult Coloring Book: Rolling Back Dignity</c:v>
                </c:pt>
                <c:pt idx="389">
                  <c:v>People We Meet on Vacation</c:v>
                </c:pt>
                <c:pt idx="390">
                  <c:v>Percy Jackson and the Olympians 5 Book Paperback Boxed Set (w/poster) (Percy Jackson &amp; the Olympians)</c:v>
                </c:pt>
                <c:pt idx="391">
                  <c:v>Percy Jackson and the Olympians Paperback Boxed Set (Books 1-3)</c:v>
                </c:pt>
                <c:pt idx="392">
                  <c:v>Peril</c:v>
                </c:pt>
                <c:pt idx="393">
                  <c:v>Pirate Latitudes: A Novel</c:v>
                </c:pt>
                <c:pt idx="394">
                  <c:v>PokÃ©mon Deluxe Essential Handbook: The Need-to-Know Stats and Facts on Over 700 PokÃ©mon</c:v>
                </c:pt>
                <c:pt idx="395">
                  <c:v>Pokemon Deluxe Essential Handbook: The Need-to-Know Stats and Facts on Over 700 PokÃ©mon</c:v>
                </c:pt>
                <c:pt idx="396">
                  <c:v>Potty (Leslie Patricelli board books)</c:v>
                </c:pt>
                <c:pt idx="397">
                  <c:v>Practical Paleo: A Customized Approach to Health and a Whole-Foods Lifestyle</c:v>
                </c:pt>
                <c:pt idx="398">
                  <c:v>Prayer Journal for Women: 52 Week Scripture, Devotional &amp; Guided Prayer Journal</c:v>
                </c:pt>
                <c:pt idx="399">
                  <c:v>Preschool Math Workbook for Toddlers Ages 2-4: Beginner Math Preschool Learning Book with Number Tracing and Matching Activities for 2, 3 and 4 year olds and kindergarten prep</c:v>
                </c:pt>
                <c:pt idx="400">
                  <c:v>Press Here (Interactive Book for Toddlers and Kids, Interactive Baby Book) (Press Here by Herve Tullet)</c:v>
                </c:pt>
                <c:pt idx="401">
                  <c:v>Prevent And Reverse Heart Disease: The Revolutionary, Scientifically Proven, Nutrition-Based Cure</c:v>
                </c:pt>
                <c:pt idx="402">
                  <c:v>Pride and Prejudice and Zombies</c:v>
                </c:pt>
                <c:pt idx="403">
                  <c:v>Principles: Life and Work</c:v>
                </c:pt>
                <c:pt idx="404">
                  <c:v>Project Hail Mary: A Novel</c:v>
                </c:pt>
                <c:pt idx="405">
                  <c:v>Proof of Heaven: A Neurosurgeon's Journey into the Afterlife</c:v>
                </c:pt>
                <c:pt idx="406">
                  <c:v>Publication Manual (OFFICIAL) 7th Edition of the American Psychological Association</c:v>
                </c:pt>
                <c:pt idx="407">
                  <c:v>Publication Manual of the American Psychological Association, 6th Edition</c:v>
                </c:pt>
                <c:pt idx="408">
                  <c:v>Puppy Birthday to You! (Paw Patrol) (Little Golden Book)</c:v>
                </c:pt>
                <c:pt idx="409">
                  <c:v>Pursuit of Honor</c:v>
                </c:pt>
                <c:pt idx="410">
                  <c:v>Push: A Novel</c:v>
                </c:pt>
                <c:pt idx="411">
                  <c:v>Quiet: The Power of Introverts in a World That Can't Stop Talking</c:v>
                </c:pt>
                <c:pt idx="412">
                  <c:v>Quieting Your Heart: 6-Month Bible-Study Journal</c:v>
                </c:pt>
                <c:pt idx="413">
                  <c:v>Radical: Taking Back Your Faith from the American Dream</c:v>
                </c:pt>
                <c:pt idx="414">
                  <c:v>Rage</c:v>
                </c:pt>
                <c:pt idx="415">
                  <c:v>Ready Player One: A Novel</c:v>
                </c:pt>
                <c:pt idx="416">
                  <c:v>Ready Player Two: A Novel</c:v>
                </c:pt>
                <c:pt idx="417">
                  <c:v>Reflected in You (Crossfire, Book 2)</c:v>
                </c:pt>
                <c:pt idx="418">
                  <c:v>Relationship Goals: How to Win at Dating, Marriage, and Sex</c:v>
                </c:pt>
                <c:pt idx="419">
                  <c:v>Revival: A Novel</c:v>
                </c:pt>
                <c:pt idx="420">
                  <c:v>Rework</c:v>
                </c:pt>
                <c:pt idx="421">
                  <c:v>Rich Dad Poor Dad: What the Rich Teach Their Kids About Money That the Poor and Middle Class Do Not!</c:v>
                </c:pt>
                <c:pt idx="422">
                  <c:v>Rogue Lawyer: A Novel</c:v>
                </c:pt>
                <c:pt idx="423">
                  <c:v>Room</c:v>
                </c:pt>
                <c:pt idx="424">
                  <c:v>Rosie Revere, Engineer (The Questioneers)</c:v>
                </c:pt>
                <c:pt idx="425">
                  <c:v>Rush Revere and the American Revolution: Time-Travel Adventures With Exceptional Americans</c:v>
                </c:pt>
                <c:pt idx="426">
                  <c:v>Rush Revere and the Brave Pilgrims: Time-Travel Adventures with Exceptional Americans (1)</c:v>
                </c:pt>
                <c:pt idx="427">
                  <c:v>Rush Revere and the First Patriots: Time-Travel Adventures With Exceptional Americans (2)</c:v>
                </c:pt>
                <c:pt idx="428">
                  <c:v>Safe Haven</c:v>
                </c:pt>
                <c:pt idx="429">
                  <c:v>Salt, Fat, Acid, Heat: Mastering the Elements of Good Cooking</c:v>
                </c:pt>
                <c:pt idx="430">
                  <c:v>Same Kind of Different As Me</c:v>
                </c:pt>
                <c:pt idx="431">
                  <c:v>Sapiens: A Brief History of Humankind</c:v>
                </c:pt>
                <c:pt idx="432">
                  <c:v>Sarah's Key</c:v>
                </c:pt>
                <c:pt idx="433">
                  <c:v>School Zone - Big Preschool Workbook - 320 Pages, Ages 3 to 5, Colors, Shapes, Numbers, Early Math, Alphabet, Pre-Writing, Phonics, Following Directions, and More (School Zone Big Workbook Series)</c:v>
                </c:pt>
                <c:pt idx="434">
                  <c:v>School Zone - Multiplication 0-12 Flash Cards - Ages 8+, 3rd Grade, 4th Grade, Elementary Math, Multiplication Facts, Common Core, and More</c:v>
                </c:pt>
                <c:pt idx="435">
                  <c:v>Secret Garden: An Inky Treasure Hunt and Coloring Book for Adults</c:v>
                </c:pt>
                <c:pt idx="436">
                  <c:v>Self-Love Workbook for Women: Release Self-Doubt, Build Self-Compassion, and Embrace Who You Are (Self-Help Workbooks for Women)</c:v>
                </c:pt>
                <c:pt idx="437">
                  <c:v>Sh*t My Dad Says</c:v>
                </c:pt>
                <c:pt idx="438">
                  <c:v>She Persisted: 13 American Women Who Changed the World</c:v>
                </c:pt>
                <c:pt idx="439">
                  <c:v>Ship of Fools: How a Selfish Ruling Class Is Bringing America to the Brink of Revolution</c:v>
                </c:pt>
                <c:pt idx="440">
                  <c:v>Shred: The Revolutionary Diet: 6 Weeks 4 Inches 2 Sizes</c:v>
                </c:pt>
                <c:pt idx="441">
                  <c:v>SI-COLOGY 1: Tales and Wisdom from Duck Dynasty's Favorite Uncle</c:v>
                </c:pt>
                <c:pt idx="442">
                  <c:v>Simply Keto: A Practical Approach to Health &amp; Weight Loss with 100+ Easy Low-Carb Recipes</c:v>
                </c:pt>
                <c:pt idx="443">
                  <c:v>Sizzling Sixteen (Stephanie Plum Novels)</c:v>
                </c:pt>
                <c:pt idx="444">
                  <c:v>Smokin' Seventeen (Stephanie Plum)</c:v>
                </c:pt>
                <c:pt idx="445">
                  <c:v>So You Want to Talk About Race</c:v>
                </c:pt>
                <c:pt idx="446">
                  <c:v>Sookie Stackhouse</c:v>
                </c:pt>
                <c:pt idx="447">
                  <c:v>Sookie Stackhouse 8-copy Boxed Set (Sookie Stackhouse / Southern Vampire)</c:v>
                </c:pt>
                <c:pt idx="448">
                  <c:v>Soul Healing Miracles: Ancient and New Sacred Wisdom, Knowledge, and Practical Techniques for Healing the Spiritual, Mental, Emotional, and Physical Bodies</c:v>
                </c:pt>
                <c:pt idx="449">
                  <c:v>South of Broad</c:v>
                </c:pt>
                <c:pt idx="450">
                  <c:v>Spoken from the Heart</c:v>
                </c:pt>
                <c:pt idx="451">
                  <c:v>Squirrel Seeks Chipmunk: A Modest Bestiary</c:v>
                </c:pt>
                <c:pt idx="452">
                  <c:v>Stamped from the Beginning: The Definitive History of Racist Ideas in America (National Book Award Winner)</c:v>
                </c:pt>
                <c:pt idx="453">
                  <c:v>Start with Why: How Great Leaders Inspire Everyone to Take Action</c:v>
                </c:pt>
                <c:pt idx="454">
                  <c:v>State of Wonder</c:v>
                </c:pt>
                <c:pt idx="455">
                  <c:v>Steve Jobs</c:v>
                </c:pt>
                <c:pt idx="456">
                  <c:v>Stop Living In This Land, Go To The Everlasting World Of Happiness, Live There Forever</c:v>
                </c:pt>
                <c:pt idx="457">
                  <c:v>Strange Planet (Strange Planet Series)</c:v>
                </c:pt>
                <c:pt idx="458">
                  <c:v>Strengths Based Leadership: Great Leaders, Teams, and Why People Follow</c:v>
                </c:pt>
                <c:pt idx="459">
                  <c:v>StrengthsFinder 2.0</c:v>
                </c:pt>
                <c:pt idx="460">
                  <c:v>Super Deluxe Essential Handbook (PokÃ©mon): The Need-to-Know Stats and Facts on Over 800 Characters</c:v>
                </c:pt>
                <c:pt idx="461">
                  <c:v>Super Freakonomics: Global Cooling, Patriotic Prostitutes, and Why Suicide Bombers Should Buy Life Insurance</c:v>
                </c:pt>
                <c:pt idx="462">
                  <c:v>Switch: How to Change Things When Change Is Hard</c:v>
                </c:pt>
                <c:pt idx="463">
                  <c:v>Sycamore Row (Jake Brigance)</c:v>
                </c:pt>
                <c:pt idx="464">
                  <c:v>Talking to Strangers: What We Should Know about the People We Don't Know</c:v>
                </c:pt>
                <c:pt idx="465">
                  <c:v>Tao I: The Way of All Life</c:v>
                </c:pt>
                <c:pt idx="466">
                  <c:v>Teach Like a Champion: 49 Techniques that Put Students on the Path to College</c:v>
                </c:pt>
                <c:pt idx="467">
                  <c:v>The 17 Day Diet: A Doctor's Plan Designed for Rapid Results</c:v>
                </c:pt>
                <c:pt idx="468">
                  <c:v>The 20/20 Diet: Turn Your Weight Loss Vision Into Reality</c:v>
                </c:pt>
                <c:pt idx="469">
                  <c:v>The 4 Hour Body: An Uncommon Guide to Rapid Fat Loss, Incredible Sex and Becoming Superhuman</c:v>
                </c:pt>
                <c:pt idx="470">
                  <c:v>The 48 Laws of Power</c:v>
                </c:pt>
                <c:pt idx="471">
                  <c:v>The 4-Hour Chef: The Simple Path to Cooking Like a Pro, Learning Anything, and Living the Good Life</c:v>
                </c:pt>
                <c:pt idx="472">
                  <c:v>The 4-Hour Workweek: Escape 9-5, Live Anywhere, and Join the New Rich</c:v>
                </c:pt>
                <c:pt idx="473">
                  <c:v>The 5 Love Languages: The Secret to Love That Lasts</c:v>
                </c:pt>
                <c:pt idx="474">
                  <c:v>The 5000 Year Leap</c:v>
                </c:pt>
                <c:pt idx="475">
                  <c:v>The 7 Habits of Highly Effective People: Powerful Lessons in Personal Change</c:v>
                </c:pt>
                <c:pt idx="476">
                  <c:v>The 7 Habits of Highly Effective Teens: The Ultimate Teenage Success Guide</c:v>
                </c:pt>
                <c:pt idx="477">
                  <c:v>The Alchemist</c:v>
                </c:pt>
                <c:pt idx="478">
                  <c:v>The Alchemist, 25th Anniversary: A Fable About Following Your Dream</c:v>
                </c:pt>
                <c:pt idx="479">
                  <c:v>The Amateur</c:v>
                </c:pt>
                <c:pt idx="480">
                  <c:v>The Art of Racing in the Rain: A Novel</c:v>
                </c:pt>
                <c:pt idx="481">
                  <c:v>The Associate</c:v>
                </c:pt>
                <c:pt idx="482">
                  <c:v>The Ballad of Songbirds and Snakes (A Hunger Games Novel)</c:v>
                </c:pt>
                <c:pt idx="483">
                  <c:v>The Battle of the Labyrinth (Percy Jackson and the Olympians, Book 4)</c:v>
                </c:pt>
                <c:pt idx="484">
                  <c:v>The Belly Fat Cure: Discover the New Carb Swap Systemâ„¢ and Lose 4 to 9 lbs. Every Week</c:v>
                </c:pt>
                <c:pt idx="485">
                  <c:v>The Best of Me</c:v>
                </c:pt>
                <c:pt idx="486">
                  <c:v>The Big Book of Silly Jokes for Kids</c:v>
                </c:pt>
                <c:pt idx="487">
                  <c:v>The Big Short: Inside the Doomsday Machine</c:v>
                </c:pt>
                <c:pt idx="488">
                  <c:v>The Blood of Olympus (The Heroes of Olympus, 5)</c:v>
                </c:pt>
                <c:pt idx="489">
                  <c:v>The Blood Sugar Solution: The UltraHealthy Program for Losing Weight, Preventing Disease, and Feeling Great Now!</c:v>
                </c:pt>
                <c:pt idx="490">
                  <c:v>The Body Keeps the Score: Brain, Mind, and Body in the Healing of Trauma</c:v>
                </c:pt>
                <c:pt idx="491">
                  <c:v>The Book of Awakening: Having the Life You Want by Being Present to the Life You Have</c:v>
                </c:pt>
                <c:pt idx="492">
                  <c:v>The Book of Basketball: The NBA According to The Sports Guy</c:v>
                </c:pt>
                <c:pt idx="493">
                  <c:v>The Book Thief</c:v>
                </c:pt>
                <c:pt idx="494">
                  <c:v>The Book with No Pictures</c:v>
                </c:pt>
                <c:pt idx="495">
                  <c:v>The Boy, the Mole, the Fox and the Horse</c:v>
                </c:pt>
                <c:pt idx="496">
                  <c:v>The Boys in the Boat: Nine Americans and Their Epic Quest for Gold at the 1936 Berlin Olympics</c:v>
                </c:pt>
                <c:pt idx="497">
                  <c:v>The Bully Pulpit: Theodore Roosevelt, William Howard Taft, and the Golden Age of Journalism</c:v>
                </c:pt>
                <c:pt idx="498">
                  <c:v>The Care and Keeping of You: The Body Book for Younger Girls, Revised Edition (American Girl Library)</c:v>
                </c:pt>
                <c:pt idx="499">
                  <c:v>The Casual Vacancy</c:v>
                </c:pt>
                <c:pt idx="500">
                  <c:v>The Catcher in the Rye</c:v>
                </c:pt>
                <c:pt idx="501">
                  <c:v>The China Study: The Most Comprehensive Study of Nutrition Ever Conducted And the Startling Implications for Diet, Weight Loss, And Long-term Health</c:v>
                </c:pt>
                <c:pt idx="502">
                  <c:v>The Complete Cookbook for Young Chefs: 100+ Recipes that You'll Love to Cook and Eat</c:v>
                </c:pt>
                <c:pt idx="503">
                  <c:v>The Complete Ketogenic Diet for Beginners: Your Essential Guide to Living the Keto Lifestyle</c:v>
                </c:pt>
                <c:pt idx="504">
                  <c:v>The Confession: A Novel</c:v>
                </c:pt>
                <c:pt idx="505">
                  <c:v>The Constitution of the United States</c:v>
                </c:pt>
                <c:pt idx="506">
                  <c:v>The Cuckoo's Calling (A Cormoran Strike Novel, 1)</c:v>
                </c:pt>
                <c:pt idx="507">
                  <c:v>The Daily Show with Jon Stewart Presents Earth (The Book): A Visitor's Guide to the Human Race</c:v>
                </c:pt>
                <c:pt idx="508">
                  <c:v>The Day the Crayons Came Home</c:v>
                </c:pt>
                <c:pt idx="509">
                  <c:v>The Day the Crayons Quit</c:v>
                </c:pt>
                <c:pt idx="510">
                  <c:v>The Deep End (Diary of a Wimpy Kid Book 15)</c:v>
                </c:pt>
                <c:pt idx="511">
                  <c:v>The Easy 5-Ingredient Ketogenic Diet Cookbook: Low-Carb, High-Fat Recipes for Busy People on the Keto Diet</c:v>
                </c:pt>
                <c:pt idx="512">
                  <c:v>The Elegance of the Hedgehog</c:v>
                </c:pt>
                <c:pt idx="513">
                  <c:v>The End of Overeating: Taking Control of the Insatiable American Appetite</c:v>
                </c:pt>
                <c:pt idx="514">
                  <c:v>The Everything Kids' Science Experiments Book: Boil Ice, Float Water, Measure Gravity-Challenge the World Around You!</c:v>
                </c:pt>
                <c:pt idx="515">
                  <c:v>The FastDiet: Lose Weight, Stay Healthy, and Live Longer with the Simple Secret of Intermittent Fasting</c:v>
                </c:pt>
                <c:pt idx="516">
                  <c:v>The Fault in Our Stars</c:v>
                </c:pt>
                <c:pt idx="517">
                  <c:v>The Five Dysfunctions of a Team: A Leadership Fable, 20th Anniversary Edition</c:v>
                </c:pt>
                <c:pt idx="518">
                  <c:v>The Five Love Languages: How to Express Heartfelt Commitment to Your Mate</c:v>
                </c:pt>
                <c:pt idx="519">
                  <c:v>The Food Lab: Better Home Cooking Through Science</c:v>
                </c:pt>
                <c:pt idx="520">
                  <c:v>The Four Agreements: A Practical Guide to Personal Freedom (A Toltec Wisdom Book)</c:v>
                </c:pt>
                <c:pt idx="521">
                  <c:v>The Four Winds: A Novel</c:v>
                </c:pt>
                <c:pt idx="522">
                  <c:v>The Gathering Storm (Wheel of Time, Book 12)</c:v>
                </c:pt>
                <c:pt idx="523">
                  <c:v>The Getaway</c:v>
                </c:pt>
                <c:pt idx="524">
                  <c:v>The Gifts of Imperfection: Let Go of Who You Think You're Supposed to Be and Embrace Who You Are</c:v>
                </c:pt>
                <c:pt idx="525">
                  <c:v>The Girl on the Train</c:v>
                </c:pt>
                <c:pt idx="526">
                  <c:v>The Girl Who Kicked the Hornet's Nest (Millennium Trilogy)</c:v>
                </c:pt>
                <c:pt idx="527">
                  <c:v>The Girl Who Played with Fire (Millennium Series)</c:v>
                </c:pt>
                <c:pt idx="528">
                  <c:v>The Girl Who Played with Fire (Millennium)</c:v>
                </c:pt>
                <c:pt idx="529">
                  <c:v>The Girl with the Dragon Tattoo (Millennium Series)</c:v>
                </c:pt>
                <c:pt idx="530">
                  <c:v>The Giver (Giver Quartet)</c:v>
                </c:pt>
                <c:pt idx="531">
                  <c:v>The Giver (Giver Quartet, 1)</c:v>
                </c:pt>
                <c:pt idx="532">
                  <c:v>The Giving Tree</c:v>
                </c:pt>
                <c:pt idx="533">
                  <c:v>The Glass Castle: A Memoir (book)</c:v>
                </c:pt>
                <c:pt idx="534">
                  <c:v>The Going-To-Bed Book</c:v>
                </c:pt>
                <c:pt idx="535">
                  <c:v>The Goldfinch: A Novel (Pulitzer Prize for Fiction)</c:v>
                </c:pt>
                <c:pt idx="536">
                  <c:v>The Grand Design</c:v>
                </c:pt>
                <c:pt idx="537">
                  <c:v>The Graveyard Book</c:v>
                </c:pt>
                <c:pt idx="538">
                  <c:v>The Great Alone: A Novel</c:v>
                </c:pt>
                <c:pt idx="539">
                  <c:v>The Great Gatsby: The Only Authorized Edition</c:v>
                </c:pt>
                <c:pt idx="540">
                  <c:v>The Greater Journey: Americans in Paris</c:v>
                </c:pt>
                <c:pt idx="541">
                  <c:v>The Guardians: A Novel</c:v>
                </c:pt>
                <c:pt idx="542">
                  <c:v>The Guernsey Literary and Potato Peel Pie Society</c:v>
                </c:pt>
                <c:pt idx="543">
                  <c:v>The Handmaid's Tale</c:v>
                </c:pt>
                <c:pt idx="544">
                  <c:v>The Happy in a Hurry Cookbook: 100-Plus Fast and Easy New Recipes That Taste Like Home (The Happy Cookbook Series)</c:v>
                </c:pt>
                <c:pt idx="545">
                  <c:v>The Harbinger: The Ancient Mystery that Holds the Secret of America's Future</c:v>
                </c:pt>
                <c:pt idx="546">
                  <c:v>The Hate U Give</c:v>
                </c:pt>
                <c:pt idx="547">
                  <c:v>The Help</c:v>
                </c:pt>
                <c:pt idx="548">
                  <c:v>The Hill We Climb: An Inaugural Poem for the Country</c:v>
                </c:pt>
                <c:pt idx="549">
                  <c:v>The Host</c:v>
                </c:pt>
                <c:pt idx="550">
                  <c:v>The House of Hades (Heroes of Olympus, Book 4)</c:v>
                </c:pt>
                <c:pt idx="551">
                  <c:v>The Hunger Games</c:v>
                </c:pt>
                <c:pt idx="552">
                  <c:v>The Hunger Games (Book 1)</c:v>
                </c:pt>
                <c:pt idx="553">
                  <c:v>The Hunger Games Trilogy Boxed Set</c:v>
                </c:pt>
                <c:pt idx="554">
                  <c:v>The Immortal Life of Henrietta Lacks</c:v>
                </c:pt>
                <c:pt idx="555">
                  <c:v>The Instant Pot Electric Pressure Cooker Cookbook: Easy Recipes for Fast &amp; Healthy Meals</c:v>
                </c:pt>
                <c:pt idx="556">
                  <c:v>The Institute: A Novel</c:v>
                </c:pt>
                <c:pt idx="557">
                  <c:v>The Intelligent Investor Rev Ed.: The Definitive Book on Value Investing</c:v>
                </c:pt>
                <c:pt idx="558">
                  <c:v>The Invention of Hugo Cabret</c:v>
                </c:pt>
                <c:pt idx="559">
                  <c:v>The Invention of Wings</c:v>
                </c:pt>
                <c:pt idx="560">
                  <c:v>The Invisible Life of Addie LaRue</c:v>
                </c:pt>
                <c:pt idx="561">
                  <c:v>The Jesus Storybook Bible: Every Story Whispers His Name</c:v>
                </c:pt>
                <c:pt idx="562">
                  <c:v>The Judge's List: A Novel (The Whistler)</c:v>
                </c:pt>
                <c:pt idx="563">
                  <c:v>The Kind Diet: A Simple Guide to Feeling Great, Losing Weight, and Saving the Planet</c:v>
                </c:pt>
                <c:pt idx="564">
                  <c:v>The Lacuna: A Novel</c:v>
                </c:pt>
                <c:pt idx="565">
                  <c:v>The Land of Painted Caves: A Novel (Earth's Children)</c:v>
                </c:pt>
                <c:pt idx="566">
                  <c:v>The Last Lecture</c:v>
                </c:pt>
                <c:pt idx="567">
                  <c:v>The Last Olympian (Percy Jackson and the Olympians, Book 5)</c:v>
                </c:pt>
                <c:pt idx="568">
                  <c:v>The Last Song</c:v>
                </c:pt>
                <c:pt idx="569">
                  <c:v>The Last Thing He Told Me: A Novel</c:v>
                </c:pt>
                <c:pt idx="570">
                  <c:v>The Legend of Zelda: Hyrule Historia</c:v>
                </c:pt>
                <c:pt idx="571">
                  <c:v>The Lego Ideas Book: Unlock Your Imagination</c:v>
                </c:pt>
                <c:pt idx="572">
                  <c:v>The Liberty Amendments: Restoring the American Republic</c:v>
                </c:pt>
                <c:pt idx="573">
                  <c:v>The Life-Changing Magic of Tidying Up: The Japanese Art of Decluttering and Organizing</c:v>
                </c:pt>
                <c:pt idx="574">
                  <c:v>The Lincoln Highway: A Novel</c:v>
                </c:pt>
                <c:pt idx="575">
                  <c:v>The Litigators</c:v>
                </c:pt>
                <c:pt idx="576">
                  <c:v>The Longest Ride</c:v>
                </c:pt>
                <c:pt idx="577">
                  <c:v>The Lost Hero (Heroes of Olympus, Book 1)</c:v>
                </c:pt>
                <c:pt idx="578">
                  <c:v>The Lost Symbol</c:v>
                </c:pt>
                <c:pt idx="579">
                  <c:v>The Love Dare</c:v>
                </c:pt>
                <c:pt idx="580">
                  <c:v>The Magnolia Story</c:v>
                </c:pt>
                <c:pt idx="581">
                  <c:v>The Mamba Mentality: How I Play</c:v>
                </c:pt>
                <c:pt idx="582">
                  <c:v>The Mark of Athena (Heroes of Olympus, Book 3)</c:v>
                </c:pt>
                <c:pt idx="583">
                  <c:v>The Martian</c:v>
                </c:pt>
                <c:pt idx="584">
                  <c:v>The Maze Runner (Book 1)</c:v>
                </c:pt>
                <c:pt idx="585">
                  <c:v>The Meaning of Marriage: Facing the Complexities of Commitment with the Wisdom of God</c:v>
                </c:pt>
                <c:pt idx="586">
                  <c:v>The Midnight Library: A Novel</c:v>
                </c:pt>
                <c:pt idx="587">
                  <c:v>The Mueller Report</c:v>
                </c:pt>
                <c:pt idx="588">
                  <c:v>The Nightingale: A Novel</c:v>
                </c:pt>
                <c:pt idx="589">
                  <c:v>The Obesity Code - Unlocking the Secrets of Weight Loss (Book 1)</c:v>
                </c:pt>
                <c:pt idx="590">
                  <c:v>The Official Guide for GMAT Review</c:v>
                </c:pt>
                <c:pt idx="591">
                  <c:v>The Official SAT Study Guide</c:v>
                </c:pt>
                <c:pt idx="592">
                  <c:v>The Official SAT Study Guide, 2016 Edition</c:v>
                </c:pt>
                <c:pt idx="593">
                  <c:v>The Official SAT Study Guide: For the New SAT (tm)</c:v>
                </c:pt>
                <c:pt idx="594">
                  <c:v>The Omnivore's Dilemma: A Natural History of Four Meals</c:v>
                </c:pt>
                <c:pt idx="595">
                  <c:v>The One and Only Ivan</c:v>
                </c:pt>
                <c:pt idx="596">
                  <c:v>The Outsider: A Novel</c:v>
                </c:pt>
                <c:pt idx="597">
                  <c:v>The Outsiders</c:v>
                </c:pt>
                <c:pt idx="598">
                  <c:v>The Overstory: A Novel</c:v>
                </c:pt>
                <c:pt idx="599">
                  <c:v>The Overton Window </c:v>
                </c:pt>
                <c:pt idx="600">
                  <c:v>The Paris Wife: A Novel</c:v>
                </c:pt>
                <c:pt idx="601">
                  <c:v>The Passage of Power: The Years of Lyndon Johnson</c:v>
                </c:pt>
                <c:pt idx="602">
                  <c:v>The Perks of Being a Wallflower</c:v>
                </c:pt>
                <c:pt idx="603">
                  <c:v>The Pioneer Woman Cooks: Dinnertime - Comfort Classics, Freezer Food, 16-minute Meals, and Other Delicious Ways to Solve Supper</c:v>
                </c:pt>
                <c:pt idx="604">
                  <c:v>The Pioneer Woman Cooks: Food from My Frontier</c:v>
                </c:pt>
                <c:pt idx="605">
                  <c:v>The Pioneer Woman Cooks: Recipes from an Accidental Country Girl</c:v>
                </c:pt>
                <c:pt idx="606">
                  <c:v>The Pioneer Woman Cooksâ€•A Year of Holidays: 140 Step-by-Step Recipes for Simple, Scrumptious Celebrations</c:v>
                </c:pt>
                <c:pt idx="607">
                  <c:v>The Pioneer Woman Cooksâ€•Come and Get It!: Simple, Scrumptious Recipes for Crazy Busy Lives</c:v>
                </c:pt>
                <c:pt idx="608">
                  <c:v>The Pioneers: The Heroic Story of the Settlers Who Brought the American Ideal West</c:v>
                </c:pt>
                <c:pt idx="609">
                  <c:v>The Plant Paradox Cookbook: 100 Delicious Recipes to Help You Lose Weight, Heal Your Gut, and Live Lectin-Free (The Plant Paradox, 2)</c:v>
                </c:pt>
                <c:pt idx="610">
                  <c:v>The Plant Paradox: The Hidden Dangers in "Healthy" Foods That Cause Disease and Weight Gain (The Plant Paradox, 1)</c:v>
                </c:pt>
                <c:pt idx="611">
                  <c:v>The Pout-Pout Fish</c:v>
                </c:pt>
                <c:pt idx="612">
                  <c:v>The Power of Habit: Why We Do What We Do in Life and Business</c:v>
                </c:pt>
                <c:pt idx="613">
                  <c:v>The Power of Now: A Guide to Spiritual Enlightenment</c:v>
                </c:pt>
                <c:pt idx="614">
                  <c:v>The President Is Missing: A Novel</c:v>
                </c:pt>
                <c:pt idx="615">
                  <c:v>The Racketeer</c:v>
                </c:pt>
                <c:pt idx="616">
                  <c:v>The Real ACT Prep Guide</c:v>
                </c:pt>
                <c:pt idx="617">
                  <c:v>The Real Anthony Fauci: Bill Gates, Big Pharma, and the Global War on Democracy and Public Health (Childrenâ€™s Health Defense)</c:v>
                </c:pt>
                <c:pt idx="618">
                  <c:v>The Reason I Jump: The Inner Voice of a Thirteen-Year-Old Boy with Autism</c:v>
                </c:pt>
                <c:pt idx="619">
                  <c:v>The Reckoning: A Novel</c:v>
                </c:pt>
                <c:pt idx="620">
                  <c:v>The Red Pyramid (The Kane Chronicles, Book 1)</c:v>
                </c:pt>
                <c:pt idx="621">
                  <c:v>The Road Back to You: An Enneagram Journey to Self-Discovery</c:v>
                </c:pt>
                <c:pt idx="622">
                  <c:v>The Road to Character</c:v>
                </c:pt>
                <c:pt idx="623">
                  <c:v>The Road to Serfdom: Text and Documents--The Definitive Edition (The Collected Works of F. A. Hayek, Volume 2)</c:v>
                </c:pt>
                <c:pt idx="624">
                  <c:v>The Room Where It Happened: A White House Memoir</c:v>
                </c:pt>
                <c:pt idx="625">
                  <c:v>The Rooster Bar</c:v>
                </c:pt>
                <c:pt idx="626">
                  <c:v>The Russia Hoax: The Illicit Scheme to Clear Hillary Clinton and Frame Donald Trump</c:v>
                </c:pt>
                <c:pt idx="627">
                  <c:v>The Screaming Goat (Book &amp; Figure)</c:v>
                </c:pt>
                <c:pt idx="628">
                  <c:v>The Serpent's Shadow (The Kane Chronicles, Book 3)</c:v>
                </c:pt>
                <c:pt idx="629">
                  <c:v>The Seven Husbands of Evelyn Hugo: A Novel</c:v>
                </c:pt>
                <c:pt idx="630">
                  <c:v>The Shack: Where Tragedy Confronts Eternity</c:v>
                </c:pt>
                <c:pt idx="631">
                  <c:v>The Short Second Life of Bree Tanner: An Eclipse Novella (The Twilight Saga)</c:v>
                </c:pt>
                <c:pt idx="632">
                  <c:v>The Signal and the Noise: Why So Many Predictions Fail-But Some Don't</c:v>
                </c:pt>
                <c:pt idx="633">
                  <c:v>The Silent Patient</c:v>
                </c:pt>
                <c:pt idx="634">
                  <c:v>The Skinnytaste Cookbook: Light on Calories, Big on Flavor</c:v>
                </c:pt>
                <c:pt idx="635">
                  <c:v>The Smitten Kitchen Cookbook: Recipes and Wisdom from an Obsessive Home Cook</c:v>
                </c:pt>
                <c:pt idx="636">
                  <c:v>The Social Animal: The Hidden Sources of Love, Character, and Achievement</c:v>
                </c:pt>
                <c:pt idx="637">
                  <c:v>The Son of Neptune (Heroes of Olympus, Book 2)</c:v>
                </c:pt>
                <c:pt idx="638">
                  <c:v>The Song of Achilles: A Novel</c:v>
                </c:pt>
                <c:pt idx="639">
                  <c:v>The Splendid and the Vile: A Saga of Churchill, Family, and Defiance During the Blitz</c:v>
                </c:pt>
                <c:pt idx="640">
                  <c:v>The Step-by-Step Instant Pot Cookbook: 100 Simple Recipes for Spectacular Results -- with Photographs of Every Step (Step-by-Step Instant Pot Cookbooks)</c:v>
                </c:pt>
                <c:pt idx="641">
                  <c:v>The Storyteller: Tales of Life and Music</c:v>
                </c:pt>
                <c:pt idx="642">
                  <c:v>The Subtle Art of Not Giving a F*ck: A Counterintuitive Approach to Living a Good Life</c:v>
                </c:pt>
                <c:pt idx="643">
                  <c:v>The Sun and Her Flowers</c:v>
                </c:pt>
                <c:pt idx="644">
                  <c:v>The Tattooist of Auschwitz: A Novel</c:v>
                </c:pt>
                <c:pt idx="645">
                  <c:v>The Testaments: The Sequel to The Handmaid's Tale</c:v>
                </c:pt>
                <c:pt idx="646">
                  <c:v>The Third Wheel (Diary of a Wimpy Kid, Book 7)</c:v>
                </c:pt>
                <c:pt idx="647">
                  <c:v>The Throne of Fire (The Kane Chronicles, Book 2)</c:v>
                </c:pt>
                <c:pt idx="648">
                  <c:v>The Time Traveler's Wife</c:v>
                </c:pt>
                <c:pt idx="649">
                  <c:v>The Tipping Point: How Little Things Can Make a Big Difference</c:v>
                </c:pt>
                <c:pt idx="650">
                  <c:v>The Total Money Makeover: Classic Edition: A Proven Plan for Financial Fitness</c:v>
                </c:pt>
                <c:pt idx="651">
                  <c:v>The Trials of Apollo Book Two The Dark Prophecy (Trials of Apollo, 2)</c:v>
                </c:pt>
                <c:pt idx="652">
                  <c:v>The Trials of Apollo, Book 1: The Hidden Oracle (Trials of Apollo, 1)</c:v>
                </c:pt>
                <c:pt idx="653">
                  <c:v>The Truth About COVID-19: Exposing The Great Reset, Lockdowns, Vaccine Passports, and the New Normal</c:v>
                </c:pt>
                <c:pt idx="654">
                  <c:v>The Try Not to Laugh Challenge - Would Your Rather? - EWW Edition</c:v>
                </c:pt>
                <c:pt idx="655">
                  <c:v>The Twilight Saga Collection</c:v>
                </c:pt>
                <c:pt idx="656">
                  <c:v>The Ugly Truth (Diary of a Wimpy Kid, Book 5)</c:v>
                </c:pt>
                <c:pt idx="657">
                  <c:v>The Underground Railroad (Pulitzer Prize Winner) (National Book Award Winner) (Oprah's Book Club): A Novel</c:v>
                </c:pt>
                <c:pt idx="658">
                  <c:v>The Unofficial Harry Potter Cookbook: From Cauldron Cakes to Knickerbocker Glory--More Than 150 Magical Recipes for Wizards and Non-Wizards Alike (Unofficial Cookbook)</c:v>
                </c:pt>
                <c:pt idx="659">
                  <c:v>The Vanishing Half: A Novel</c:v>
                </c:pt>
                <c:pt idx="660">
                  <c:v>The Very Hungry Caterpillar</c:v>
                </c:pt>
                <c:pt idx="661">
                  <c:v>The Walking Dead: Compendium One</c:v>
                </c:pt>
                <c:pt idx="662">
                  <c:v>The Whistler</c:v>
                </c:pt>
                <c:pt idx="663">
                  <c:v>The White Tiger: A Novel</c:v>
                </c:pt>
                <c:pt idx="664">
                  <c:v>The Whole30 Cookbook: 150 Delicious and Totally Compliant Recipes to Help You Succeed with the Whole30 and Beyond</c:v>
                </c:pt>
                <c:pt idx="665">
                  <c:v>The Whole30: The 30-Day Guide to Total Health and Food Freedom</c:v>
                </c:pt>
                <c:pt idx="666">
                  <c:v>The Wisdom of Sundays: Life-Changing Insights from Super Soul Conversations</c:v>
                </c:pt>
                <c:pt idx="667">
                  <c:v>The Wish</c:v>
                </c:pt>
                <c:pt idx="668">
                  <c:v>The Woman in the Window: A Novel</c:v>
                </c:pt>
                <c:pt idx="669">
                  <c:v>The Women of the Bible Speak: The Wisdom of 16 Women and Their Lessons for Today</c:v>
                </c:pt>
                <c:pt idx="670">
                  <c:v>The Wonderful Things You Will Be</c:v>
                </c:pt>
                <c:pt idx="671">
                  <c:v>The Wonky Donkey</c:v>
                </c:pt>
                <c:pt idx="672">
                  <c:v>The World of Ice &amp; Fire: The Untold History of Westeros and the Game of Thrones</c:v>
                </c:pt>
                <c:pt idx="673">
                  <c:v>The Wright Brothers</c:v>
                </c:pt>
                <c:pt idx="674">
                  <c:v>The Yankee Years</c:v>
                </c:pt>
                <c:pt idx="675">
                  <c:v>Then She Was Gone: A Novel</c:v>
                </c:pt>
                <c:pt idx="676">
                  <c:v>There's No Place Like Space: All About Our Solar System (Cat in the Hat's Learning Library)</c:v>
                </c:pt>
                <c:pt idx="677">
                  <c:v>They Both Die at the End</c:v>
                </c:pt>
                <c:pt idx="678">
                  <c:v>Thing Explainer: Complicated Stuff in Simple Words</c:v>
                </c:pt>
                <c:pt idx="679">
                  <c:v>Things That Matter: Three Decades of Passions, Pastimes and Politics [Deckled Edge]</c:v>
                </c:pt>
                <c:pt idx="680">
                  <c:v>Think Again: The Power of Knowing What You Don't Know</c:v>
                </c:pt>
                <c:pt idx="681">
                  <c:v>Think and Grow Rich: The Landmark Bestseller Now Revised and Updated for the 21st Century (Think and Grow Rich Series)</c:v>
                </c:pt>
                <c:pt idx="682">
                  <c:v>Thinking, Fast and Slow</c:v>
                </c:pt>
                <c:pt idx="683">
                  <c:v>Thirteen Reasons Why</c:v>
                </c:pt>
                <c:pt idx="684">
                  <c:v>Thomas Jefferson: The Art of Power</c:v>
                </c:pt>
                <c:pt idx="685">
                  <c:v>Three Cups of Tea: One Man's Journey to Change the World... One Child at a Time (Young Reader's Edition)</c:v>
                </c:pt>
                <c:pt idx="686">
                  <c:v>Three Cups of Tea: One Man's Mission to Promote Peace - One School at a Time</c:v>
                </c:pt>
                <c:pt idx="687">
                  <c:v>Through My Eyes</c:v>
                </c:pt>
                <c:pt idx="688">
                  <c:v>Thug Kitchen: The Official Cookbook: Eat Like You Give a F*ck (Thug Kitchen Cookbooks)</c:v>
                </c:pt>
                <c:pt idx="689">
                  <c:v>Tina Fey: Bossypants</c:v>
                </c:pt>
                <c:pt idx="690">
                  <c:v>To Heaven and Back: A Doctor's Extraordinary Account of Her Death, Heaven, Angels, and Life Again: A True Story</c:v>
                </c:pt>
                <c:pt idx="691">
                  <c:v>To Kill a Mockingbird</c:v>
                </c:pt>
                <c:pt idx="692">
                  <c:v>Too Much and Never Enough: How My Family Created the World's Most Dangerous Man</c:v>
                </c:pt>
                <c:pt idx="693">
                  <c:v>Tools Of Titans: The Tactics, Routines, and Habits of Billionaires, Icons, and World-Class Performers</c:v>
                </c:pt>
                <c:pt idx="694">
                  <c:v>Towers of Midnight (Wheel of Time, Book Thirteen)</c:v>
                </c:pt>
                <c:pt idx="695">
                  <c:v>True Compass: A Memoir</c:v>
                </c:pt>
                <c:pt idx="696">
                  <c:v>Turtles All the Way Down</c:v>
                </c:pt>
                <c:pt idx="697">
                  <c:v>Twilight (The Twilight Saga, Book 1)</c:v>
                </c:pt>
                <c:pt idx="698">
                  <c:v>U is for Undertow: A Kinsey Millhone Novel</c:v>
                </c:pt>
                <c:pt idx="699">
                  <c:v>Ugly Love: A Novel</c:v>
                </c:pt>
                <c:pt idx="700">
                  <c:v>Ultimate Sticker Book: Frozen: More Than 60 Reusable Full-Color Stickers</c:v>
                </c:pt>
                <c:pt idx="701">
                  <c:v>Unbroken: A World War II Story of Survival, Resilience, and Redemption</c:v>
                </c:pt>
                <c:pt idx="702">
                  <c:v>Under the Dome: A Novel</c:v>
                </c:pt>
                <c:pt idx="703">
                  <c:v>Unfreedom of the Press</c:v>
                </c:pt>
                <c:pt idx="704">
                  <c:v>Unicorn Coloring Book: For Kids Ages 4-8 (US Edition) (Silly Bear Coloring Books)</c:v>
                </c:pt>
                <c:pt idx="705">
                  <c:v>Uninvited: Living Loved When You Feel Less Than, Left Out, and Lonely</c:v>
                </c:pt>
                <c:pt idx="706">
                  <c:v>Untamed</c:v>
                </c:pt>
                <c:pt idx="707">
                  <c:v>Verity</c:v>
                </c:pt>
                <c:pt idx="708">
                  <c:v>Wacky Waving Inflatable Tube Guy (RP Minis)</c:v>
                </c:pt>
                <c:pt idx="709">
                  <c:v>Watchmen</c:v>
                </c:pt>
                <c:pt idx="710">
                  <c:v>Water for Elephants: A Novel</c:v>
                </c:pt>
                <c:pt idx="711">
                  <c:v>We Were Liars</c:v>
                </c:pt>
                <c:pt idx="712">
                  <c:v>What Happened</c:v>
                </c:pt>
                <c:pt idx="713">
                  <c:v>What Happened to You?: Conversations on Trauma, Resilience, and Healing</c:v>
                </c:pt>
                <c:pt idx="714">
                  <c:v>What If?: Serious Scientific Answers to Absurd Hypothetical Questions</c:v>
                </c:pt>
                <c:pt idx="715">
                  <c:v>What Pet Should I Get? (Classic Seuss)</c:v>
                </c:pt>
                <c:pt idx="716">
                  <c:v>What Should Danny Do? (The Power to Choose Series) (The Power to Choose, 1)</c:v>
                </c:pt>
                <c:pt idx="717">
                  <c:v>What the Dog Saw: And Other Adventures</c:v>
                </c:pt>
                <c:pt idx="718">
                  <c:v>What to Expect When You're Expecting</c:v>
                </c:pt>
                <c:pt idx="719">
                  <c:v>Wheat Belly Cookbook: 150 Recipes to Help You Lose the Wheat, Lose the Weight, and Find Your Path Back to Health</c:v>
                </c:pt>
                <c:pt idx="720">
                  <c:v>Wheat Belly: Lose the Wheat, Lose the Weight, and Find Your Path Back to Health</c:v>
                </c:pt>
                <c:pt idx="721">
                  <c:v>When Breath Becomes Air</c:v>
                </c:pt>
                <c:pt idx="722">
                  <c:v>Where Do Diggers Sleep at Night? (Where Do...Series)</c:v>
                </c:pt>
                <c:pt idx="723">
                  <c:v>Where Is Baby's Belly Button? A Lift-the-Flap Book</c:v>
                </c:pt>
                <c:pt idx="724">
                  <c:v>Where the Crawdads Sing</c:v>
                </c:pt>
                <c:pt idx="725">
                  <c:v>Where the Wild Things Are</c:v>
                </c:pt>
                <c:pt idx="726">
                  <c:v>Where's Spot?</c:v>
                </c:pt>
                <c:pt idx="727">
                  <c:v>Whiskey in a Teacup: What Growing Up in the South Taught Me About Life, Love, and Baking Biscuits</c:v>
                </c:pt>
                <c:pt idx="728">
                  <c:v>White Fragility: Why It's So Hard for White People to Talk About Racism</c:v>
                </c:pt>
                <c:pt idx="729">
                  <c:v>Who Moved My Cheese</c:v>
                </c:pt>
                <c:pt idx="730">
                  <c:v>Whose Boat Is This Boat?: Comments That Don't Help in the Aftermath of a Hurricane</c:v>
                </c:pt>
                <c:pt idx="731">
                  <c:v>Wild: From Lost to Found on the Pacific Crest Trail</c:v>
                </c:pt>
                <c:pt idx="732">
                  <c:v>Will</c:v>
                </c:pt>
                <c:pt idx="733">
                  <c:v>Winter of the World: Book Two of the Century Trilogy</c:v>
                </c:pt>
                <c:pt idx="734">
                  <c:v>Wolf Hall</c:v>
                </c:pt>
                <c:pt idx="735">
                  <c:v>Women Food and God: An Unexpected Path to Almost Everything</c:v>
                </c:pt>
                <c:pt idx="736">
                  <c:v>Wonder</c:v>
                </c:pt>
                <c:pt idx="737">
                  <c:v>Wrecking Ball (Diary of a Wimpy Kid Book 14)</c:v>
                </c:pt>
                <c:pt idx="738">
                  <c:v>Xanathar's Guide to Everything (Dungeons &amp; Dragons)</c:v>
                </c:pt>
                <c:pt idx="739">
                  <c:v>Yes Please</c:v>
                </c:pt>
                <c:pt idx="740">
                  <c:v>You Are a Badass: How to Stop Doubting Your Greatness and Start Living an Awesome Life</c:v>
                </c:pt>
                <c:pt idx="741">
                  <c:v>ZEALOT: The Life and Times of Jesus of Nazareth</c:v>
                </c:pt>
                <c:pt idx="742">
                  <c:v>Zen as F*ck (Zen as F*ck Journals)</c:v>
                </c:pt>
                <c:pt idx="743">
                  <c:v>(blank)</c:v>
                </c:pt>
              </c:strCache>
            </c:strRef>
          </c:cat>
          <c:val>
            <c:numRef>
              <c:f>'Q10'!$B$4:$B$748</c:f>
              <c:numCache>
                <c:formatCode>General</c:formatCode>
                <c:ptCount val="744"/>
                <c:pt idx="0">
                  <c:v>7.48</c:v>
                </c:pt>
                <c:pt idx="1">
                  <c:v>9.0500000000000007</c:v>
                </c:pt>
                <c:pt idx="2">
                  <c:v>25.75</c:v>
                </c:pt>
                <c:pt idx="3">
                  <c:v>16.43</c:v>
                </c:pt>
                <c:pt idx="4">
                  <c:v>18.14</c:v>
                </c:pt>
                <c:pt idx="5">
                  <c:v>21.99</c:v>
                </c:pt>
                <c:pt idx="6">
                  <c:v>9.98</c:v>
                </c:pt>
                <c:pt idx="7">
                  <c:v>11.97</c:v>
                </c:pt>
                <c:pt idx="8">
                  <c:v>7.96</c:v>
                </c:pt>
                <c:pt idx="9">
                  <c:v>24.31</c:v>
                </c:pt>
                <c:pt idx="10">
                  <c:v>3.99</c:v>
                </c:pt>
                <c:pt idx="11">
                  <c:v>25.64</c:v>
                </c:pt>
                <c:pt idx="12">
                  <c:v>14.48</c:v>
                </c:pt>
                <c:pt idx="13">
                  <c:v>24.33</c:v>
                </c:pt>
                <c:pt idx="14">
                  <c:v>6.15</c:v>
                </c:pt>
                <c:pt idx="15">
                  <c:v>6.78</c:v>
                </c:pt>
                <c:pt idx="16">
                  <c:v>7.63</c:v>
                </c:pt>
                <c:pt idx="17">
                  <c:v>19.809999999999999</c:v>
                </c:pt>
                <c:pt idx="18">
                  <c:v>44.5</c:v>
                </c:pt>
                <c:pt idx="19">
                  <c:v>16.53</c:v>
                </c:pt>
                <c:pt idx="20">
                  <c:v>18.190000000000001</c:v>
                </c:pt>
                <c:pt idx="21">
                  <c:v>13</c:v>
                </c:pt>
                <c:pt idx="22">
                  <c:v>11.59</c:v>
                </c:pt>
                <c:pt idx="23">
                  <c:v>8.49</c:v>
                </c:pt>
                <c:pt idx="24">
                  <c:v>20.45</c:v>
                </c:pt>
                <c:pt idx="25">
                  <c:v>8.99</c:v>
                </c:pt>
                <c:pt idx="26">
                  <c:v>7.99</c:v>
                </c:pt>
                <c:pt idx="27">
                  <c:v>6.91</c:v>
                </c:pt>
                <c:pt idx="28">
                  <c:v>8.49</c:v>
                </c:pt>
                <c:pt idx="29">
                  <c:v>20</c:v>
                </c:pt>
                <c:pt idx="30">
                  <c:v>10.9</c:v>
                </c:pt>
                <c:pt idx="31">
                  <c:v>12.97</c:v>
                </c:pt>
                <c:pt idx="32">
                  <c:v>9.94</c:v>
                </c:pt>
                <c:pt idx="33">
                  <c:v>18.98</c:v>
                </c:pt>
                <c:pt idx="34">
                  <c:v>12.04</c:v>
                </c:pt>
                <c:pt idx="35">
                  <c:v>15.84</c:v>
                </c:pt>
                <c:pt idx="36">
                  <c:v>10.61</c:v>
                </c:pt>
                <c:pt idx="37">
                  <c:v>18.47</c:v>
                </c:pt>
                <c:pt idx="38">
                  <c:v>12.77</c:v>
                </c:pt>
                <c:pt idx="39">
                  <c:v>12.52</c:v>
                </c:pt>
                <c:pt idx="40">
                  <c:v>14.254999999999999</c:v>
                </c:pt>
                <c:pt idx="41">
                  <c:v>28.99</c:v>
                </c:pt>
                <c:pt idx="42">
                  <c:v>12.33</c:v>
                </c:pt>
                <c:pt idx="43">
                  <c:v>10.5</c:v>
                </c:pt>
                <c:pt idx="44">
                  <c:v>22.72</c:v>
                </c:pt>
                <c:pt idx="45">
                  <c:v>9.49</c:v>
                </c:pt>
                <c:pt idx="46">
                  <c:v>17.78</c:v>
                </c:pt>
                <c:pt idx="47">
                  <c:v>17.989999999999998</c:v>
                </c:pt>
                <c:pt idx="48">
                  <c:v>11.979999999999999</c:v>
                </c:pt>
                <c:pt idx="49">
                  <c:v>22</c:v>
                </c:pt>
                <c:pt idx="50">
                  <c:v>8.99</c:v>
                </c:pt>
                <c:pt idx="51">
                  <c:v>5.67</c:v>
                </c:pt>
                <c:pt idx="52">
                  <c:v>11.95</c:v>
                </c:pt>
                <c:pt idx="53">
                  <c:v>8.7799999999999994</c:v>
                </c:pt>
                <c:pt idx="54">
                  <c:v>17.989999999999998</c:v>
                </c:pt>
                <c:pt idx="55">
                  <c:v>15.79</c:v>
                </c:pt>
                <c:pt idx="56">
                  <c:v>16.5</c:v>
                </c:pt>
                <c:pt idx="57">
                  <c:v>35.47</c:v>
                </c:pt>
                <c:pt idx="58">
                  <c:v>12.63</c:v>
                </c:pt>
                <c:pt idx="59">
                  <c:v>16</c:v>
                </c:pt>
                <c:pt idx="60">
                  <c:v>16</c:v>
                </c:pt>
                <c:pt idx="61">
                  <c:v>13.46</c:v>
                </c:pt>
                <c:pt idx="62">
                  <c:v>12.92</c:v>
                </c:pt>
                <c:pt idx="63">
                  <c:v>9.94</c:v>
                </c:pt>
                <c:pt idx="64">
                  <c:v>7.49</c:v>
                </c:pt>
                <c:pt idx="65">
                  <c:v>15.15</c:v>
                </c:pt>
                <c:pt idx="66">
                  <c:v>11.04</c:v>
                </c:pt>
                <c:pt idx="67">
                  <c:v>8.6</c:v>
                </c:pt>
                <c:pt idx="68">
                  <c:v>13.81</c:v>
                </c:pt>
                <c:pt idx="69">
                  <c:v>15.2</c:v>
                </c:pt>
                <c:pt idx="70">
                  <c:v>15.656666666666666</c:v>
                </c:pt>
                <c:pt idx="71">
                  <c:v>14.3</c:v>
                </c:pt>
                <c:pt idx="72">
                  <c:v>27.99</c:v>
                </c:pt>
                <c:pt idx="73">
                  <c:v>9.07</c:v>
                </c:pt>
                <c:pt idx="74">
                  <c:v>4.55</c:v>
                </c:pt>
                <c:pt idx="75">
                  <c:v>6.99</c:v>
                </c:pt>
                <c:pt idx="76">
                  <c:v>6.99</c:v>
                </c:pt>
                <c:pt idx="77">
                  <c:v>7.9399999999999995</c:v>
                </c:pt>
                <c:pt idx="78">
                  <c:v>13.58</c:v>
                </c:pt>
                <c:pt idx="79">
                  <c:v>4.99</c:v>
                </c:pt>
                <c:pt idx="80">
                  <c:v>13.49</c:v>
                </c:pt>
                <c:pt idx="81">
                  <c:v>20.350000000000001</c:v>
                </c:pt>
                <c:pt idx="82">
                  <c:v>19.38</c:v>
                </c:pt>
                <c:pt idx="83">
                  <c:v>2.99</c:v>
                </c:pt>
                <c:pt idx="84">
                  <c:v>14.34</c:v>
                </c:pt>
                <c:pt idx="85">
                  <c:v>12.55</c:v>
                </c:pt>
                <c:pt idx="86">
                  <c:v>9.49</c:v>
                </c:pt>
                <c:pt idx="87">
                  <c:v>9.31</c:v>
                </c:pt>
                <c:pt idx="88">
                  <c:v>14.3</c:v>
                </c:pt>
                <c:pt idx="89">
                  <c:v>9.65</c:v>
                </c:pt>
                <c:pt idx="90">
                  <c:v>4.59</c:v>
                </c:pt>
                <c:pt idx="91">
                  <c:v>12</c:v>
                </c:pt>
                <c:pt idx="92">
                  <c:v>11.99</c:v>
                </c:pt>
                <c:pt idx="93">
                  <c:v>10.95</c:v>
                </c:pt>
                <c:pt idx="94">
                  <c:v>15.9</c:v>
                </c:pt>
                <c:pt idx="95">
                  <c:v>14.42</c:v>
                </c:pt>
                <c:pt idx="96">
                  <c:v>14.42</c:v>
                </c:pt>
                <c:pt idx="97">
                  <c:v>16.48</c:v>
                </c:pt>
                <c:pt idx="98">
                  <c:v>7.89</c:v>
                </c:pt>
                <c:pt idx="99">
                  <c:v>9.99</c:v>
                </c:pt>
                <c:pt idx="100">
                  <c:v>5.99</c:v>
                </c:pt>
                <c:pt idx="101">
                  <c:v>5.38</c:v>
                </c:pt>
                <c:pt idx="102">
                  <c:v>14</c:v>
                </c:pt>
                <c:pt idx="103">
                  <c:v>20.97</c:v>
                </c:pt>
                <c:pt idx="104">
                  <c:v>17.989999999999998</c:v>
                </c:pt>
                <c:pt idx="105">
                  <c:v>8.99</c:v>
                </c:pt>
                <c:pt idx="106">
                  <c:v>9.06</c:v>
                </c:pt>
                <c:pt idx="107">
                  <c:v>12</c:v>
                </c:pt>
                <c:pt idx="108">
                  <c:v>27.97</c:v>
                </c:pt>
                <c:pt idx="109">
                  <c:v>26.9</c:v>
                </c:pt>
                <c:pt idx="110">
                  <c:v>22.95</c:v>
                </c:pt>
                <c:pt idx="111">
                  <c:v>10.6275</c:v>
                </c:pt>
                <c:pt idx="112">
                  <c:v>16.600000000000001</c:v>
                </c:pt>
                <c:pt idx="113">
                  <c:v>11.74</c:v>
                </c:pt>
                <c:pt idx="114">
                  <c:v>9.0299999999999994</c:v>
                </c:pt>
                <c:pt idx="115">
                  <c:v>9.99</c:v>
                </c:pt>
                <c:pt idx="116">
                  <c:v>19.71</c:v>
                </c:pt>
                <c:pt idx="117">
                  <c:v>14.85</c:v>
                </c:pt>
                <c:pt idx="118">
                  <c:v>5</c:v>
                </c:pt>
                <c:pt idx="119">
                  <c:v>8.9600000000000009</c:v>
                </c:pt>
                <c:pt idx="120">
                  <c:v>44.99</c:v>
                </c:pt>
                <c:pt idx="121">
                  <c:v>16.97</c:v>
                </c:pt>
                <c:pt idx="122">
                  <c:v>4.72</c:v>
                </c:pt>
                <c:pt idx="123">
                  <c:v>144</c:v>
                </c:pt>
                <c:pt idx="124">
                  <c:v>5.71</c:v>
                </c:pt>
                <c:pt idx="125">
                  <c:v>8.7799999999999994</c:v>
                </c:pt>
                <c:pt idx="126">
                  <c:v>14.25</c:v>
                </c:pt>
                <c:pt idx="127">
                  <c:v>11.63</c:v>
                </c:pt>
                <c:pt idx="128">
                  <c:v>21.98</c:v>
                </c:pt>
                <c:pt idx="129">
                  <c:v>16.97</c:v>
                </c:pt>
                <c:pt idx="130">
                  <c:v>13.85</c:v>
                </c:pt>
                <c:pt idx="131">
                  <c:v>11.99</c:v>
                </c:pt>
                <c:pt idx="132">
                  <c:v>5.9899999999999993</c:v>
                </c:pt>
                <c:pt idx="133">
                  <c:v>14.5</c:v>
                </c:pt>
                <c:pt idx="134">
                  <c:v>8</c:v>
                </c:pt>
                <c:pt idx="135">
                  <c:v>15.99</c:v>
                </c:pt>
                <c:pt idx="136">
                  <c:v>62.5</c:v>
                </c:pt>
                <c:pt idx="137">
                  <c:v>23.95</c:v>
                </c:pt>
                <c:pt idx="138">
                  <c:v>16</c:v>
                </c:pt>
                <c:pt idx="139">
                  <c:v>16</c:v>
                </c:pt>
                <c:pt idx="140">
                  <c:v>11.6</c:v>
                </c:pt>
                <c:pt idx="141">
                  <c:v>9.99</c:v>
                </c:pt>
                <c:pt idx="142">
                  <c:v>1.17</c:v>
                </c:pt>
                <c:pt idx="143">
                  <c:v>8.99</c:v>
                </c:pt>
                <c:pt idx="144">
                  <c:v>9.99</c:v>
                </c:pt>
                <c:pt idx="145">
                  <c:v>7.76</c:v>
                </c:pt>
                <c:pt idx="146">
                  <c:v>6.43</c:v>
                </c:pt>
                <c:pt idx="147">
                  <c:v>6.48</c:v>
                </c:pt>
                <c:pt idx="148">
                  <c:v>9.17</c:v>
                </c:pt>
                <c:pt idx="149">
                  <c:v>6.62</c:v>
                </c:pt>
                <c:pt idx="150">
                  <c:v>5.38</c:v>
                </c:pt>
                <c:pt idx="151">
                  <c:v>26.47</c:v>
                </c:pt>
                <c:pt idx="152">
                  <c:v>8.9500000000000011</c:v>
                </c:pt>
                <c:pt idx="153">
                  <c:v>16.989999999999998</c:v>
                </c:pt>
                <c:pt idx="154">
                  <c:v>10.79</c:v>
                </c:pt>
                <c:pt idx="155">
                  <c:v>12.01</c:v>
                </c:pt>
                <c:pt idx="156">
                  <c:v>9.27</c:v>
                </c:pt>
                <c:pt idx="157">
                  <c:v>10.76</c:v>
                </c:pt>
                <c:pt idx="158">
                  <c:v>14.97</c:v>
                </c:pt>
                <c:pt idx="159">
                  <c:v>21.9</c:v>
                </c:pt>
                <c:pt idx="160">
                  <c:v>12.99</c:v>
                </c:pt>
                <c:pt idx="161">
                  <c:v>9.49</c:v>
                </c:pt>
                <c:pt idx="162">
                  <c:v>23.9</c:v>
                </c:pt>
                <c:pt idx="163">
                  <c:v>19.62</c:v>
                </c:pt>
                <c:pt idx="164">
                  <c:v>13</c:v>
                </c:pt>
                <c:pt idx="165">
                  <c:v>17.36</c:v>
                </c:pt>
                <c:pt idx="166">
                  <c:v>8.31</c:v>
                </c:pt>
                <c:pt idx="167">
                  <c:v>14.979999999999999</c:v>
                </c:pt>
                <c:pt idx="168">
                  <c:v>12.15</c:v>
                </c:pt>
                <c:pt idx="169">
                  <c:v>21.5</c:v>
                </c:pt>
                <c:pt idx="170">
                  <c:v>11.99</c:v>
                </c:pt>
                <c:pt idx="171">
                  <c:v>11.29</c:v>
                </c:pt>
                <c:pt idx="172">
                  <c:v>8.49</c:v>
                </c:pt>
                <c:pt idx="173">
                  <c:v>14.99</c:v>
                </c:pt>
                <c:pt idx="174">
                  <c:v>14.49</c:v>
                </c:pt>
                <c:pt idx="175">
                  <c:v>8.2899999999999991</c:v>
                </c:pt>
                <c:pt idx="176">
                  <c:v>16.98</c:v>
                </c:pt>
                <c:pt idx="177">
                  <c:v>13.4</c:v>
                </c:pt>
                <c:pt idx="178">
                  <c:v>27.59</c:v>
                </c:pt>
                <c:pt idx="179">
                  <c:v>11.89</c:v>
                </c:pt>
                <c:pt idx="180">
                  <c:v>13.99</c:v>
                </c:pt>
                <c:pt idx="181">
                  <c:v>13.88</c:v>
                </c:pt>
                <c:pt idx="182">
                  <c:v>13.99</c:v>
                </c:pt>
                <c:pt idx="183">
                  <c:v>19.489999999999998</c:v>
                </c:pt>
                <c:pt idx="184">
                  <c:v>14.01</c:v>
                </c:pt>
                <c:pt idx="185">
                  <c:v>9.2899999999999991</c:v>
                </c:pt>
                <c:pt idx="186">
                  <c:v>5.99</c:v>
                </c:pt>
                <c:pt idx="187">
                  <c:v>5.59</c:v>
                </c:pt>
                <c:pt idx="188">
                  <c:v>4.78</c:v>
                </c:pt>
                <c:pt idx="189">
                  <c:v>13.29</c:v>
                </c:pt>
                <c:pt idx="190">
                  <c:v>16.73</c:v>
                </c:pt>
                <c:pt idx="191">
                  <c:v>2.88</c:v>
                </c:pt>
                <c:pt idx="192">
                  <c:v>11.57</c:v>
                </c:pt>
                <c:pt idx="193">
                  <c:v>10.4</c:v>
                </c:pt>
                <c:pt idx="194">
                  <c:v>11.3</c:v>
                </c:pt>
                <c:pt idx="195">
                  <c:v>9.7899999999999991</c:v>
                </c:pt>
                <c:pt idx="196">
                  <c:v>8.69</c:v>
                </c:pt>
                <c:pt idx="197">
                  <c:v>17.48</c:v>
                </c:pt>
                <c:pt idx="198">
                  <c:v>12.23</c:v>
                </c:pt>
                <c:pt idx="199">
                  <c:v>7.99</c:v>
                </c:pt>
                <c:pt idx="200">
                  <c:v>5.91</c:v>
                </c:pt>
                <c:pt idx="201">
                  <c:v>4.99</c:v>
                </c:pt>
                <c:pt idx="202">
                  <c:v>19.59</c:v>
                </c:pt>
                <c:pt idx="203">
                  <c:v>7.92</c:v>
                </c:pt>
                <c:pt idx="204">
                  <c:v>54.98</c:v>
                </c:pt>
                <c:pt idx="205">
                  <c:v>7.48</c:v>
                </c:pt>
                <c:pt idx="206">
                  <c:v>29.22</c:v>
                </c:pt>
                <c:pt idx="207">
                  <c:v>17.2</c:v>
                </c:pt>
                <c:pt idx="208">
                  <c:v>14.34</c:v>
                </c:pt>
                <c:pt idx="209">
                  <c:v>12</c:v>
                </c:pt>
                <c:pt idx="210">
                  <c:v>24.95</c:v>
                </c:pt>
                <c:pt idx="211">
                  <c:v>6.8999999999999995</c:v>
                </c:pt>
                <c:pt idx="212">
                  <c:v>9.98</c:v>
                </c:pt>
                <c:pt idx="213">
                  <c:v>11.51</c:v>
                </c:pt>
                <c:pt idx="214">
                  <c:v>5.91</c:v>
                </c:pt>
                <c:pt idx="215">
                  <c:v>10.99</c:v>
                </c:pt>
                <c:pt idx="216">
                  <c:v>15.83</c:v>
                </c:pt>
                <c:pt idx="217">
                  <c:v>18</c:v>
                </c:pt>
                <c:pt idx="218">
                  <c:v>14.35</c:v>
                </c:pt>
                <c:pt idx="219">
                  <c:v>9.99</c:v>
                </c:pt>
                <c:pt idx="220">
                  <c:v>15.47</c:v>
                </c:pt>
                <c:pt idx="221">
                  <c:v>6.99</c:v>
                </c:pt>
                <c:pt idx="222">
                  <c:v>16.5</c:v>
                </c:pt>
                <c:pt idx="223">
                  <c:v>8.08</c:v>
                </c:pt>
                <c:pt idx="224">
                  <c:v>5.36</c:v>
                </c:pt>
                <c:pt idx="225">
                  <c:v>14.479999999999999</c:v>
                </c:pt>
                <c:pt idx="226">
                  <c:v>9.64</c:v>
                </c:pt>
                <c:pt idx="227">
                  <c:v>19.95</c:v>
                </c:pt>
                <c:pt idx="228">
                  <c:v>16.21</c:v>
                </c:pt>
                <c:pt idx="229">
                  <c:v>11.55</c:v>
                </c:pt>
                <c:pt idx="230">
                  <c:v>15.35</c:v>
                </c:pt>
                <c:pt idx="231">
                  <c:v>12.76</c:v>
                </c:pt>
                <c:pt idx="232">
                  <c:v>13.63</c:v>
                </c:pt>
                <c:pt idx="233">
                  <c:v>10.62</c:v>
                </c:pt>
                <c:pt idx="234">
                  <c:v>13.95</c:v>
                </c:pt>
                <c:pt idx="235">
                  <c:v>12.94</c:v>
                </c:pt>
                <c:pt idx="236">
                  <c:v>5.9</c:v>
                </c:pt>
                <c:pt idx="237">
                  <c:v>10.97</c:v>
                </c:pt>
                <c:pt idx="238">
                  <c:v>23.69</c:v>
                </c:pt>
                <c:pt idx="239">
                  <c:v>11.25</c:v>
                </c:pt>
                <c:pt idx="240">
                  <c:v>13.15</c:v>
                </c:pt>
                <c:pt idx="241">
                  <c:v>23.7</c:v>
                </c:pt>
                <c:pt idx="242">
                  <c:v>11.46</c:v>
                </c:pt>
                <c:pt idx="243">
                  <c:v>21.52</c:v>
                </c:pt>
                <c:pt idx="244">
                  <c:v>20.190000000000001</c:v>
                </c:pt>
                <c:pt idx="245">
                  <c:v>6.98</c:v>
                </c:pt>
                <c:pt idx="246">
                  <c:v>21.99</c:v>
                </c:pt>
                <c:pt idx="247">
                  <c:v>14.39</c:v>
                </c:pt>
                <c:pt idx="248">
                  <c:v>38.86</c:v>
                </c:pt>
                <c:pt idx="249">
                  <c:v>10.24</c:v>
                </c:pt>
                <c:pt idx="250">
                  <c:v>13</c:v>
                </c:pt>
                <c:pt idx="251">
                  <c:v>12.45</c:v>
                </c:pt>
                <c:pt idx="252">
                  <c:v>20.79</c:v>
                </c:pt>
                <c:pt idx="253">
                  <c:v>13.49</c:v>
                </c:pt>
                <c:pt idx="254">
                  <c:v>13.51</c:v>
                </c:pt>
                <c:pt idx="255">
                  <c:v>5.23</c:v>
                </c:pt>
                <c:pt idx="256">
                  <c:v>5.22</c:v>
                </c:pt>
                <c:pt idx="257">
                  <c:v>16.46</c:v>
                </c:pt>
                <c:pt idx="258">
                  <c:v>4.99</c:v>
                </c:pt>
                <c:pt idx="259">
                  <c:v>7.07</c:v>
                </c:pt>
                <c:pt idx="260">
                  <c:v>10.5</c:v>
                </c:pt>
                <c:pt idx="261">
                  <c:v>17.510000000000002</c:v>
                </c:pt>
                <c:pt idx="262">
                  <c:v>7.19</c:v>
                </c:pt>
                <c:pt idx="263">
                  <c:v>17.5</c:v>
                </c:pt>
                <c:pt idx="264">
                  <c:v>15.38</c:v>
                </c:pt>
                <c:pt idx="265">
                  <c:v>16.12</c:v>
                </c:pt>
                <c:pt idx="266">
                  <c:v>20.25</c:v>
                </c:pt>
                <c:pt idx="267">
                  <c:v>9.5399999999999991</c:v>
                </c:pt>
                <c:pt idx="268">
                  <c:v>12.27</c:v>
                </c:pt>
                <c:pt idx="269">
                  <c:v>6.9899999999999993</c:v>
                </c:pt>
                <c:pt idx="270">
                  <c:v>13.71</c:v>
                </c:pt>
                <c:pt idx="271">
                  <c:v>4.3099999999999996</c:v>
                </c:pt>
                <c:pt idx="272">
                  <c:v>9.8000000000000007</c:v>
                </c:pt>
                <c:pt idx="273">
                  <c:v>4.1399999999999997</c:v>
                </c:pt>
                <c:pt idx="274">
                  <c:v>9.99</c:v>
                </c:pt>
                <c:pt idx="275">
                  <c:v>10.98</c:v>
                </c:pt>
                <c:pt idx="276">
                  <c:v>14.49</c:v>
                </c:pt>
                <c:pt idx="277">
                  <c:v>13.59</c:v>
                </c:pt>
                <c:pt idx="278">
                  <c:v>15</c:v>
                </c:pt>
                <c:pt idx="279">
                  <c:v>12.88</c:v>
                </c:pt>
                <c:pt idx="280">
                  <c:v>8.6999999999999993</c:v>
                </c:pt>
                <c:pt idx="281">
                  <c:v>9.99</c:v>
                </c:pt>
                <c:pt idx="282">
                  <c:v>24.78</c:v>
                </c:pt>
                <c:pt idx="283">
                  <c:v>7.03</c:v>
                </c:pt>
                <c:pt idx="284">
                  <c:v>23.55</c:v>
                </c:pt>
                <c:pt idx="285">
                  <c:v>10.38</c:v>
                </c:pt>
                <c:pt idx="286">
                  <c:v>13.08</c:v>
                </c:pt>
                <c:pt idx="287">
                  <c:v>19.39</c:v>
                </c:pt>
                <c:pt idx="288">
                  <c:v>7.53</c:v>
                </c:pt>
                <c:pt idx="289">
                  <c:v>17.93</c:v>
                </c:pt>
                <c:pt idx="290">
                  <c:v>8.15</c:v>
                </c:pt>
                <c:pt idx="291">
                  <c:v>9.66</c:v>
                </c:pt>
                <c:pt idx="292">
                  <c:v>7.87</c:v>
                </c:pt>
                <c:pt idx="293">
                  <c:v>9.8699999999999992</c:v>
                </c:pt>
                <c:pt idx="294">
                  <c:v>13.55</c:v>
                </c:pt>
                <c:pt idx="295">
                  <c:v>14.59</c:v>
                </c:pt>
                <c:pt idx="296">
                  <c:v>15.7</c:v>
                </c:pt>
                <c:pt idx="297">
                  <c:v>18.440000000000001</c:v>
                </c:pt>
                <c:pt idx="298">
                  <c:v>17.68</c:v>
                </c:pt>
                <c:pt idx="299">
                  <c:v>9.99</c:v>
                </c:pt>
                <c:pt idx="300">
                  <c:v>19.39</c:v>
                </c:pt>
                <c:pt idx="301">
                  <c:v>11.7</c:v>
                </c:pt>
                <c:pt idx="302">
                  <c:v>8.99</c:v>
                </c:pt>
                <c:pt idx="303">
                  <c:v>4.4400000000000004</c:v>
                </c:pt>
                <c:pt idx="304">
                  <c:v>16.989999999999998</c:v>
                </c:pt>
                <c:pt idx="305">
                  <c:v>4.9900000000000011</c:v>
                </c:pt>
                <c:pt idx="306">
                  <c:v>16.2</c:v>
                </c:pt>
                <c:pt idx="307">
                  <c:v>6.99</c:v>
                </c:pt>
                <c:pt idx="308">
                  <c:v>5.52</c:v>
                </c:pt>
                <c:pt idx="309">
                  <c:v>17.91</c:v>
                </c:pt>
                <c:pt idx="310">
                  <c:v>8.99</c:v>
                </c:pt>
                <c:pt idx="311">
                  <c:v>8.58</c:v>
                </c:pt>
                <c:pt idx="312">
                  <c:v>6.99</c:v>
                </c:pt>
                <c:pt idx="313">
                  <c:v>9.93</c:v>
                </c:pt>
                <c:pt idx="314">
                  <c:v>13.8</c:v>
                </c:pt>
                <c:pt idx="315">
                  <c:v>15.59</c:v>
                </c:pt>
                <c:pt idx="316">
                  <c:v>10.050000000000001</c:v>
                </c:pt>
                <c:pt idx="317">
                  <c:v>10.199999999999999</c:v>
                </c:pt>
                <c:pt idx="318">
                  <c:v>9.99</c:v>
                </c:pt>
                <c:pt idx="319">
                  <c:v>8.2200000000000006</c:v>
                </c:pt>
                <c:pt idx="320">
                  <c:v>12.75</c:v>
                </c:pt>
                <c:pt idx="321">
                  <c:v>9.99</c:v>
                </c:pt>
                <c:pt idx="322">
                  <c:v>13.45</c:v>
                </c:pt>
                <c:pt idx="323">
                  <c:v>4.99</c:v>
                </c:pt>
                <c:pt idx="324">
                  <c:v>8.99</c:v>
                </c:pt>
                <c:pt idx="325">
                  <c:v>5.99</c:v>
                </c:pt>
                <c:pt idx="326">
                  <c:v>14.95</c:v>
                </c:pt>
                <c:pt idx="327">
                  <c:v>20.65</c:v>
                </c:pt>
                <c:pt idx="328">
                  <c:v>4.9800000000000004</c:v>
                </c:pt>
                <c:pt idx="329">
                  <c:v>11</c:v>
                </c:pt>
                <c:pt idx="330">
                  <c:v>16.59</c:v>
                </c:pt>
                <c:pt idx="331">
                  <c:v>17</c:v>
                </c:pt>
                <c:pt idx="332">
                  <c:v>11.46</c:v>
                </c:pt>
                <c:pt idx="333">
                  <c:v>9.09</c:v>
                </c:pt>
                <c:pt idx="334">
                  <c:v>11.21</c:v>
                </c:pt>
                <c:pt idx="335">
                  <c:v>17.399999999999999</c:v>
                </c:pt>
                <c:pt idx="336">
                  <c:v>11.58</c:v>
                </c:pt>
                <c:pt idx="337">
                  <c:v>11.99</c:v>
                </c:pt>
                <c:pt idx="338">
                  <c:v>18.5</c:v>
                </c:pt>
                <c:pt idx="339">
                  <c:v>9.7899999999999991</c:v>
                </c:pt>
                <c:pt idx="340">
                  <c:v>28.49</c:v>
                </c:pt>
                <c:pt idx="341">
                  <c:v>18.98</c:v>
                </c:pt>
                <c:pt idx="342">
                  <c:v>14.71</c:v>
                </c:pt>
                <c:pt idx="343">
                  <c:v>21.99</c:v>
                </c:pt>
                <c:pt idx="344">
                  <c:v>19.989999999999998</c:v>
                </c:pt>
                <c:pt idx="345">
                  <c:v>7.38</c:v>
                </c:pt>
                <c:pt idx="346">
                  <c:v>7.99</c:v>
                </c:pt>
                <c:pt idx="347">
                  <c:v>8.5500000000000007</c:v>
                </c:pt>
                <c:pt idx="348">
                  <c:v>18.68</c:v>
                </c:pt>
                <c:pt idx="349">
                  <c:v>18.23</c:v>
                </c:pt>
                <c:pt idx="350">
                  <c:v>65</c:v>
                </c:pt>
                <c:pt idx="351">
                  <c:v>10.41</c:v>
                </c:pt>
                <c:pt idx="352">
                  <c:v>9.89</c:v>
                </c:pt>
                <c:pt idx="353">
                  <c:v>9.08</c:v>
                </c:pt>
                <c:pt idx="354">
                  <c:v>18.78</c:v>
                </c:pt>
                <c:pt idx="355">
                  <c:v>20.61</c:v>
                </c:pt>
                <c:pt idx="356">
                  <c:v>14.86</c:v>
                </c:pt>
                <c:pt idx="357">
                  <c:v>13.58</c:v>
                </c:pt>
                <c:pt idx="358">
                  <c:v>4.07</c:v>
                </c:pt>
                <c:pt idx="359">
                  <c:v>16.77</c:v>
                </c:pt>
                <c:pt idx="360">
                  <c:v>4.22</c:v>
                </c:pt>
                <c:pt idx="361">
                  <c:v>75.489999999999995</c:v>
                </c:pt>
                <c:pt idx="362">
                  <c:v>3.99</c:v>
                </c:pt>
                <c:pt idx="363">
                  <c:v>12.98</c:v>
                </c:pt>
                <c:pt idx="364">
                  <c:v>8.7200000000000006</c:v>
                </c:pt>
                <c:pt idx="365">
                  <c:v>17.559999999999999</c:v>
                </c:pt>
                <c:pt idx="366">
                  <c:v>5.49</c:v>
                </c:pt>
                <c:pt idx="367">
                  <c:v>16.89</c:v>
                </c:pt>
                <c:pt idx="368">
                  <c:v>15.1</c:v>
                </c:pt>
                <c:pt idx="369">
                  <c:v>14.76</c:v>
                </c:pt>
                <c:pt idx="370">
                  <c:v>17.89</c:v>
                </c:pt>
                <c:pt idx="371">
                  <c:v>25</c:v>
                </c:pt>
                <c:pt idx="372">
                  <c:v>9.1999999999999993</c:v>
                </c:pt>
                <c:pt idx="373">
                  <c:v>9.99</c:v>
                </c:pt>
                <c:pt idx="374">
                  <c:v>8.4800000000000022</c:v>
                </c:pt>
                <c:pt idx="375">
                  <c:v>8.48</c:v>
                </c:pt>
                <c:pt idx="376">
                  <c:v>8.77</c:v>
                </c:pt>
                <c:pt idx="377">
                  <c:v>6.38</c:v>
                </c:pt>
                <c:pt idx="378">
                  <c:v>17.12</c:v>
                </c:pt>
                <c:pt idx="379">
                  <c:v>15.71</c:v>
                </c:pt>
                <c:pt idx="380">
                  <c:v>15.29</c:v>
                </c:pt>
                <c:pt idx="381">
                  <c:v>13.39</c:v>
                </c:pt>
                <c:pt idx="382">
                  <c:v>11.78</c:v>
                </c:pt>
                <c:pt idx="383">
                  <c:v>15.842000000000002</c:v>
                </c:pt>
                <c:pt idx="384">
                  <c:v>5.72</c:v>
                </c:pt>
                <c:pt idx="385">
                  <c:v>8.9499999999999993</c:v>
                </c:pt>
                <c:pt idx="386">
                  <c:v>7.2</c:v>
                </c:pt>
                <c:pt idx="387">
                  <c:v>7.68</c:v>
                </c:pt>
                <c:pt idx="388">
                  <c:v>10.99</c:v>
                </c:pt>
                <c:pt idx="389">
                  <c:v>9.98</c:v>
                </c:pt>
                <c:pt idx="390">
                  <c:v>18.8</c:v>
                </c:pt>
                <c:pt idx="391">
                  <c:v>18.899999999999999</c:v>
                </c:pt>
                <c:pt idx="392">
                  <c:v>14.02</c:v>
                </c:pt>
                <c:pt idx="393">
                  <c:v>14.49</c:v>
                </c:pt>
                <c:pt idx="394">
                  <c:v>33.9</c:v>
                </c:pt>
                <c:pt idx="395">
                  <c:v>18.59</c:v>
                </c:pt>
                <c:pt idx="396">
                  <c:v>7.99</c:v>
                </c:pt>
                <c:pt idx="397">
                  <c:v>14.5</c:v>
                </c:pt>
                <c:pt idx="398">
                  <c:v>9.9499999999999993</c:v>
                </c:pt>
                <c:pt idx="399">
                  <c:v>6.99</c:v>
                </c:pt>
                <c:pt idx="400">
                  <c:v>13.48</c:v>
                </c:pt>
                <c:pt idx="401">
                  <c:v>16.2</c:v>
                </c:pt>
                <c:pt idx="402">
                  <c:v>9.7799999999999994</c:v>
                </c:pt>
                <c:pt idx="403">
                  <c:v>16.29</c:v>
                </c:pt>
                <c:pt idx="404">
                  <c:v>17.32</c:v>
                </c:pt>
                <c:pt idx="405">
                  <c:v>12.79</c:v>
                </c:pt>
                <c:pt idx="406">
                  <c:v>24</c:v>
                </c:pt>
                <c:pt idx="407">
                  <c:v>24.289999999999996</c:v>
                </c:pt>
                <c:pt idx="408">
                  <c:v>4.0199999999999996</c:v>
                </c:pt>
                <c:pt idx="409">
                  <c:v>9.31</c:v>
                </c:pt>
                <c:pt idx="410">
                  <c:v>23.95</c:v>
                </c:pt>
                <c:pt idx="411">
                  <c:v>16.650000000000002</c:v>
                </c:pt>
                <c:pt idx="412">
                  <c:v>9.99</c:v>
                </c:pt>
                <c:pt idx="413">
                  <c:v>9.2100000000000009</c:v>
                </c:pt>
                <c:pt idx="414">
                  <c:v>11.07</c:v>
                </c:pt>
                <c:pt idx="415">
                  <c:v>11</c:v>
                </c:pt>
                <c:pt idx="416">
                  <c:v>13.18</c:v>
                </c:pt>
                <c:pt idx="417">
                  <c:v>17</c:v>
                </c:pt>
                <c:pt idx="418">
                  <c:v>12.92</c:v>
                </c:pt>
                <c:pt idx="419">
                  <c:v>23.3</c:v>
                </c:pt>
                <c:pt idx="420">
                  <c:v>13.99</c:v>
                </c:pt>
                <c:pt idx="421">
                  <c:v>9.7125000000000004</c:v>
                </c:pt>
                <c:pt idx="422">
                  <c:v>13.32</c:v>
                </c:pt>
                <c:pt idx="423">
                  <c:v>10.43</c:v>
                </c:pt>
                <c:pt idx="424">
                  <c:v>12.18</c:v>
                </c:pt>
                <c:pt idx="425">
                  <c:v>9.99</c:v>
                </c:pt>
                <c:pt idx="426">
                  <c:v>10.25</c:v>
                </c:pt>
                <c:pt idx="427">
                  <c:v>9.99</c:v>
                </c:pt>
                <c:pt idx="428">
                  <c:v>14.77</c:v>
                </c:pt>
                <c:pt idx="429">
                  <c:v>16.649999999999999</c:v>
                </c:pt>
                <c:pt idx="430">
                  <c:v>16.14</c:v>
                </c:pt>
                <c:pt idx="431">
                  <c:v>17.829999999999998</c:v>
                </c:pt>
                <c:pt idx="432">
                  <c:v>10.83</c:v>
                </c:pt>
                <c:pt idx="433">
                  <c:v>5.99</c:v>
                </c:pt>
                <c:pt idx="434">
                  <c:v>2.67</c:v>
                </c:pt>
                <c:pt idx="435">
                  <c:v>9.99</c:v>
                </c:pt>
                <c:pt idx="436">
                  <c:v>9.59</c:v>
                </c:pt>
                <c:pt idx="437">
                  <c:v>14.99</c:v>
                </c:pt>
                <c:pt idx="438">
                  <c:v>10.4</c:v>
                </c:pt>
                <c:pt idx="439">
                  <c:v>12.5</c:v>
                </c:pt>
                <c:pt idx="440">
                  <c:v>15.95</c:v>
                </c:pt>
                <c:pt idx="441">
                  <c:v>8.24</c:v>
                </c:pt>
                <c:pt idx="442">
                  <c:v>15.9</c:v>
                </c:pt>
                <c:pt idx="443">
                  <c:v>11.37</c:v>
                </c:pt>
                <c:pt idx="444">
                  <c:v>14.44</c:v>
                </c:pt>
                <c:pt idx="445">
                  <c:v>11.48</c:v>
                </c:pt>
                <c:pt idx="446">
                  <c:v>82.15</c:v>
                </c:pt>
                <c:pt idx="447">
                  <c:v>23.23</c:v>
                </c:pt>
                <c:pt idx="448">
                  <c:v>15.29</c:v>
                </c:pt>
                <c:pt idx="449">
                  <c:v>15.85</c:v>
                </c:pt>
                <c:pt idx="450">
                  <c:v>12.6</c:v>
                </c:pt>
                <c:pt idx="451">
                  <c:v>12.92</c:v>
                </c:pt>
                <c:pt idx="452">
                  <c:v>10.14</c:v>
                </c:pt>
                <c:pt idx="453">
                  <c:v>12.87</c:v>
                </c:pt>
                <c:pt idx="454">
                  <c:v>19.100000000000001</c:v>
                </c:pt>
                <c:pt idx="455">
                  <c:v>17.329999999999998</c:v>
                </c:pt>
                <c:pt idx="456">
                  <c:v>22.97</c:v>
                </c:pt>
                <c:pt idx="457">
                  <c:v>9.25</c:v>
                </c:pt>
                <c:pt idx="458">
                  <c:v>15.64</c:v>
                </c:pt>
                <c:pt idx="459">
                  <c:v>18.289999999999996</c:v>
                </c:pt>
                <c:pt idx="460">
                  <c:v>17.07</c:v>
                </c:pt>
                <c:pt idx="461">
                  <c:v>17.54</c:v>
                </c:pt>
                <c:pt idx="462">
                  <c:v>16.989999999999998</c:v>
                </c:pt>
                <c:pt idx="463">
                  <c:v>14.61</c:v>
                </c:pt>
                <c:pt idx="464">
                  <c:v>13.38</c:v>
                </c:pt>
                <c:pt idx="465">
                  <c:v>27.57</c:v>
                </c:pt>
                <c:pt idx="466">
                  <c:v>22.99</c:v>
                </c:pt>
                <c:pt idx="467">
                  <c:v>16.97</c:v>
                </c:pt>
                <c:pt idx="468">
                  <c:v>12.74</c:v>
                </c:pt>
                <c:pt idx="469">
                  <c:v>15.96</c:v>
                </c:pt>
                <c:pt idx="470">
                  <c:v>11.6</c:v>
                </c:pt>
                <c:pt idx="471">
                  <c:v>19.87</c:v>
                </c:pt>
                <c:pt idx="472">
                  <c:v>13.39</c:v>
                </c:pt>
                <c:pt idx="473">
                  <c:v>14.411666666666662</c:v>
                </c:pt>
                <c:pt idx="474">
                  <c:v>16.600000000000001</c:v>
                </c:pt>
                <c:pt idx="475">
                  <c:v>18.990000000000002</c:v>
                </c:pt>
                <c:pt idx="476">
                  <c:v>15.98</c:v>
                </c:pt>
                <c:pt idx="477">
                  <c:v>25</c:v>
                </c:pt>
                <c:pt idx="478">
                  <c:v>13.289999999999996</c:v>
                </c:pt>
                <c:pt idx="479">
                  <c:v>9.6</c:v>
                </c:pt>
                <c:pt idx="480">
                  <c:v>9.8000000000000007</c:v>
                </c:pt>
                <c:pt idx="481">
                  <c:v>11.95</c:v>
                </c:pt>
                <c:pt idx="482">
                  <c:v>13.99</c:v>
                </c:pt>
                <c:pt idx="483">
                  <c:v>7.99</c:v>
                </c:pt>
                <c:pt idx="484">
                  <c:v>35.299999999999997</c:v>
                </c:pt>
                <c:pt idx="485">
                  <c:v>18.89</c:v>
                </c:pt>
                <c:pt idx="486">
                  <c:v>5.99</c:v>
                </c:pt>
                <c:pt idx="487">
                  <c:v>13.514999999999999</c:v>
                </c:pt>
                <c:pt idx="488">
                  <c:v>11.49</c:v>
                </c:pt>
                <c:pt idx="489">
                  <c:v>13.95</c:v>
                </c:pt>
                <c:pt idx="490">
                  <c:v>11.4</c:v>
                </c:pt>
                <c:pt idx="491">
                  <c:v>15.5</c:v>
                </c:pt>
                <c:pt idx="492">
                  <c:v>25</c:v>
                </c:pt>
                <c:pt idx="493">
                  <c:v>6.9900000000000011</c:v>
                </c:pt>
                <c:pt idx="494">
                  <c:v>9.9</c:v>
                </c:pt>
                <c:pt idx="495">
                  <c:v>10.35</c:v>
                </c:pt>
                <c:pt idx="496">
                  <c:v>14.03</c:v>
                </c:pt>
                <c:pt idx="497">
                  <c:v>22.07</c:v>
                </c:pt>
                <c:pt idx="498">
                  <c:v>9.4800000000000022</c:v>
                </c:pt>
                <c:pt idx="499">
                  <c:v>11</c:v>
                </c:pt>
                <c:pt idx="500">
                  <c:v>10.49</c:v>
                </c:pt>
                <c:pt idx="501">
                  <c:v>24</c:v>
                </c:pt>
                <c:pt idx="502">
                  <c:v>13</c:v>
                </c:pt>
                <c:pt idx="503">
                  <c:v>6.98</c:v>
                </c:pt>
                <c:pt idx="504">
                  <c:v>9.35</c:v>
                </c:pt>
                <c:pt idx="505">
                  <c:v>1.5</c:v>
                </c:pt>
                <c:pt idx="506">
                  <c:v>16.68</c:v>
                </c:pt>
                <c:pt idx="507">
                  <c:v>12.89</c:v>
                </c:pt>
                <c:pt idx="508">
                  <c:v>13.64</c:v>
                </c:pt>
                <c:pt idx="509">
                  <c:v>9.19</c:v>
                </c:pt>
                <c:pt idx="510">
                  <c:v>7.38</c:v>
                </c:pt>
                <c:pt idx="511">
                  <c:v>8.94</c:v>
                </c:pt>
                <c:pt idx="512">
                  <c:v>9.09</c:v>
                </c:pt>
                <c:pt idx="513">
                  <c:v>14.95</c:v>
                </c:pt>
                <c:pt idx="514">
                  <c:v>7.5</c:v>
                </c:pt>
                <c:pt idx="515">
                  <c:v>13.32</c:v>
                </c:pt>
                <c:pt idx="516">
                  <c:v>9.82</c:v>
                </c:pt>
                <c:pt idx="517">
                  <c:v>20.72</c:v>
                </c:pt>
                <c:pt idx="518">
                  <c:v>14.72</c:v>
                </c:pt>
                <c:pt idx="519">
                  <c:v>27.99</c:v>
                </c:pt>
                <c:pt idx="520">
                  <c:v>7.74</c:v>
                </c:pt>
                <c:pt idx="521">
                  <c:v>13.79</c:v>
                </c:pt>
                <c:pt idx="522">
                  <c:v>19.809999999999999</c:v>
                </c:pt>
                <c:pt idx="523">
                  <c:v>9.89</c:v>
                </c:pt>
                <c:pt idx="524">
                  <c:v>6.9200000000000008</c:v>
                </c:pt>
                <c:pt idx="525">
                  <c:v>12.285</c:v>
                </c:pt>
                <c:pt idx="526">
                  <c:v>11.93</c:v>
                </c:pt>
                <c:pt idx="527">
                  <c:v>11.12</c:v>
                </c:pt>
                <c:pt idx="528">
                  <c:v>22.8</c:v>
                </c:pt>
                <c:pt idx="529">
                  <c:v>9.49</c:v>
                </c:pt>
                <c:pt idx="530">
                  <c:v>17.100000000000001</c:v>
                </c:pt>
                <c:pt idx="531">
                  <c:v>8.48</c:v>
                </c:pt>
                <c:pt idx="532">
                  <c:v>8.14</c:v>
                </c:pt>
                <c:pt idx="533">
                  <c:v>12.06</c:v>
                </c:pt>
                <c:pt idx="534">
                  <c:v>3.97</c:v>
                </c:pt>
                <c:pt idx="535">
                  <c:v>22.33</c:v>
                </c:pt>
                <c:pt idx="536">
                  <c:v>15.99</c:v>
                </c:pt>
                <c:pt idx="537">
                  <c:v>15.2</c:v>
                </c:pt>
                <c:pt idx="538">
                  <c:v>14.4</c:v>
                </c:pt>
                <c:pt idx="539">
                  <c:v>6.79</c:v>
                </c:pt>
                <c:pt idx="540">
                  <c:v>25.41</c:v>
                </c:pt>
                <c:pt idx="541">
                  <c:v>13.73</c:v>
                </c:pt>
                <c:pt idx="542">
                  <c:v>10.42</c:v>
                </c:pt>
                <c:pt idx="543">
                  <c:v>14.35</c:v>
                </c:pt>
                <c:pt idx="544">
                  <c:v>13.69</c:v>
                </c:pt>
                <c:pt idx="545">
                  <c:v>9.49</c:v>
                </c:pt>
                <c:pt idx="546">
                  <c:v>10.4</c:v>
                </c:pt>
                <c:pt idx="547">
                  <c:v>12.138000000000002</c:v>
                </c:pt>
                <c:pt idx="548">
                  <c:v>8.7200000000000006</c:v>
                </c:pt>
                <c:pt idx="549">
                  <c:v>20.58</c:v>
                </c:pt>
                <c:pt idx="550">
                  <c:v>12.2</c:v>
                </c:pt>
                <c:pt idx="551">
                  <c:v>22.600000000000005</c:v>
                </c:pt>
                <c:pt idx="552">
                  <c:v>11.69</c:v>
                </c:pt>
                <c:pt idx="553">
                  <c:v>59.9</c:v>
                </c:pt>
                <c:pt idx="554">
                  <c:v>12.6225</c:v>
                </c:pt>
                <c:pt idx="555">
                  <c:v>8.9700000000000006</c:v>
                </c:pt>
                <c:pt idx="556">
                  <c:v>14.67</c:v>
                </c:pt>
                <c:pt idx="557">
                  <c:v>14.29</c:v>
                </c:pt>
                <c:pt idx="558">
                  <c:v>13.03</c:v>
                </c:pt>
                <c:pt idx="559">
                  <c:v>19.3</c:v>
                </c:pt>
                <c:pt idx="560">
                  <c:v>14.57</c:v>
                </c:pt>
                <c:pt idx="561">
                  <c:v>15.79</c:v>
                </c:pt>
                <c:pt idx="562">
                  <c:v>13.55</c:v>
                </c:pt>
                <c:pt idx="563">
                  <c:v>18.93</c:v>
                </c:pt>
                <c:pt idx="564">
                  <c:v>11.52</c:v>
                </c:pt>
                <c:pt idx="565">
                  <c:v>22.79</c:v>
                </c:pt>
                <c:pt idx="566">
                  <c:v>14.95</c:v>
                </c:pt>
                <c:pt idx="567">
                  <c:v>10.44</c:v>
                </c:pt>
                <c:pt idx="568">
                  <c:v>13.99</c:v>
                </c:pt>
                <c:pt idx="569">
                  <c:v>13.08</c:v>
                </c:pt>
                <c:pt idx="570">
                  <c:v>32</c:v>
                </c:pt>
                <c:pt idx="571">
                  <c:v>12.800000000000002</c:v>
                </c:pt>
                <c:pt idx="572">
                  <c:v>17.36</c:v>
                </c:pt>
                <c:pt idx="573">
                  <c:v>8.32</c:v>
                </c:pt>
                <c:pt idx="574">
                  <c:v>17.489999999999998</c:v>
                </c:pt>
                <c:pt idx="575">
                  <c:v>19</c:v>
                </c:pt>
                <c:pt idx="576">
                  <c:v>16.25</c:v>
                </c:pt>
                <c:pt idx="577">
                  <c:v>14.53</c:v>
                </c:pt>
                <c:pt idx="578">
                  <c:v>12.49</c:v>
                </c:pt>
                <c:pt idx="579">
                  <c:v>11.78</c:v>
                </c:pt>
                <c:pt idx="580">
                  <c:v>12.07</c:v>
                </c:pt>
                <c:pt idx="581">
                  <c:v>16</c:v>
                </c:pt>
                <c:pt idx="582">
                  <c:v>11.26</c:v>
                </c:pt>
                <c:pt idx="583">
                  <c:v>10.41</c:v>
                </c:pt>
                <c:pt idx="584">
                  <c:v>9.57</c:v>
                </c:pt>
                <c:pt idx="585">
                  <c:v>20.260000000000002</c:v>
                </c:pt>
                <c:pt idx="586">
                  <c:v>13.29</c:v>
                </c:pt>
                <c:pt idx="587">
                  <c:v>9.6300000000000008</c:v>
                </c:pt>
                <c:pt idx="588">
                  <c:v>16.260000000000002</c:v>
                </c:pt>
                <c:pt idx="589">
                  <c:v>16.95</c:v>
                </c:pt>
                <c:pt idx="590">
                  <c:v>39.99</c:v>
                </c:pt>
                <c:pt idx="591">
                  <c:v>34.771111111111118</c:v>
                </c:pt>
                <c:pt idx="592">
                  <c:v>9.09</c:v>
                </c:pt>
                <c:pt idx="593">
                  <c:v>6.21</c:v>
                </c:pt>
                <c:pt idx="594">
                  <c:v>10.33</c:v>
                </c:pt>
                <c:pt idx="595">
                  <c:v>11.8</c:v>
                </c:pt>
                <c:pt idx="596">
                  <c:v>14.89</c:v>
                </c:pt>
                <c:pt idx="597">
                  <c:v>9.49</c:v>
                </c:pt>
                <c:pt idx="598">
                  <c:v>14.29</c:v>
                </c:pt>
                <c:pt idx="599">
                  <c:v>15</c:v>
                </c:pt>
                <c:pt idx="600">
                  <c:v>15.99</c:v>
                </c:pt>
                <c:pt idx="601">
                  <c:v>26.43</c:v>
                </c:pt>
                <c:pt idx="602">
                  <c:v>12.69</c:v>
                </c:pt>
                <c:pt idx="603">
                  <c:v>14.44</c:v>
                </c:pt>
                <c:pt idx="604">
                  <c:v>13.32</c:v>
                </c:pt>
                <c:pt idx="605">
                  <c:v>14.520000000000001</c:v>
                </c:pt>
                <c:pt idx="606">
                  <c:v>14.39</c:v>
                </c:pt>
                <c:pt idx="607">
                  <c:v>16.05</c:v>
                </c:pt>
                <c:pt idx="608">
                  <c:v>13.98</c:v>
                </c:pt>
                <c:pt idx="609">
                  <c:v>20.49</c:v>
                </c:pt>
                <c:pt idx="610">
                  <c:v>13.79</c:v>
                </c:pt>
                <c:pt idx="611">
                  <c:v>4.9800000000000004</c:v>
                </c:pt>
                <c:pt idx="612">
                  <c:v>19.190000000000001</c:v>
                </c:pt>
                <c:pt idx="613">
                  <c:v>7.51</c:v>
                </c:pt>
                <c:pt idx="614">
                  <c:v>14.75</c:v>
                </c:pt>
                <c:pt idx="615">
                  <c:v>20.149999999999999</c:v>
                </c:pt>
                <c:pt idx="616">
                  <c:v>10.71</c:v>
                </c:pt>
                <c:pt idx="617">
                  <c:v>19.420000000000002</c:v>
                </c:pt>
                <c:pt idx="618">
                  <c:v>16.39</c:v>
                </c:pt>
                <c:pt idx="619">
                  <c:v>15.4</c:v>
                </c:pt>
                <c:pt idx="620">
                  <c:v>10.61</c:v>
                </c:pt>
                <c:pt idx="621">
                  <c:v>11.99</c:v>
                </c:pt>
                <c:pt idx="622">
                  <c:v>12.99</c:v>
                </c:pt>
                <c:pt idx="623">
                  <c:v>17</c:v>
                </c:pt>
                <c:pt idx="624">
                  <c:v>14.75</c:v>
                </c:pt>
                <c:pt idx="625">
                  <c:v>12.75</c:v>
                </c:pt>
                <c:pt idx="626">
                  <c:v>14.35</c:v>
                </c:pt>
                <c:pt idx="627">
                  <c:v>9.42</c:v>
                </c:pt>
                <c:pt idx="628">
                  <c:v>12.58</c:v>
                </c:pt>
                <c:pt idx="629">
                  <c:v>9.42</c:v>
                </c:pt>
                <c:pt idx="630">
                  <c:v>13.4</c:v>
                </c:pt>
                <c:pt idx="631">
                  <c:v>10.59</c:v>
                </c:pt>
                <c:pt idx="632">
                  <c:v>18.46</c:v>
                </c:pt>
                <c:pt idx="633">
                  <c:v>12.99</c:v>
                </c:pt>
                <c:pt idx="634">
                  <c:v>17.690000000000001</c:v>
                </c:pt>
                <c:pt idx="635">
                  <c:v>17.14</c:v>
                </c:pt>
                <c:pt idx="636">
                  <c:v>14.52</c:v>
                </c:pt>
                <c:pt idx="637">
                  <c:v>9.99</c:v>
                </c:pt>
                <c:pt idx="638">
                  <c:v>10.34</c:v>
                </c:pt>
                <c:pt idx="639">
                  <c:v>14.9</c:v>
                </c:pt>
                <c:pt idx="640">
                  <c:v>11.94</c:v>
                </c:pt>
                <c:pt idx="641">
                  <c:v>17.989999999999998</c:v>
                </c:pt>
                <c:pt idx="642">
                  <c:v>14.35</c:v>
                </c:pt>
                <c:pt idx="643">
                  <c:v>9</c:v>
                </c:pt>
                <c:pt idx="644">
                  <c:v>9.57</c:v>
                </c:pt>
                <c:pt idx="645">
                  <c:v>14.99</c:v>
                </c:pt>
                <c:pt idx="646">
                  <c:v>13.95</c:v>
                </c:pt>
                <c:pt idx="647">
                  <c:v>13.91</c:v>
                </c:pt>
                <c:pt idx="648">
                  <c:v>9.99</c:v>
                </c:pt>
                <c:pt idx="649">
                  <c:v>12.99</c:v>
                </c:pt>
                <c:pt idx="650">
                  <c:v>11.88</c:v>
                </c:pt>
                <c:pt idx="651">
                  <c:v>12.11</c:v>
                </c:pt>
                <c:pt idx="652">
                  <c:v>11.29</c:v>
                </c:pt>
                <c:pt idx="653">
                  <c:v>7.59</c:v>
                </c:pt>
                <c:pt idx="654">
                  <c:v>6.99</c:v>
                </c:pt>
                <c:pt idx="655">
                  <c:v>58.9</c:v>
                </c:pt>
                <c:pt idx="656">
                  <c:v>11.71</c:v>
                </c:pt>
                <c:pt idx="657">
                  <c:v>13.5</c:v>
                </c:pt>
                <c:pt idx="658">
                  <c:v>9.99</c:v>
                </c:pt>
                <c:pt idx="659">
                  <c:v>12.32</c:v>
                </c:pt>
                <c:pt idx="660">
                  <c:v>4.93</c:v>
                </c:pt>
                <c:pt idx="661">
                  <c:v>27.49</c:v>
                </c:pt>
                <c:pt idx="662">
                  <c:v>24.5</c:v>
                </c:pt>
                <c:pt idx="663">
                  <c:v>10.79</c:v>
                </c:pt>
                <c:pt idx="664">
                  <c:v>13.99</c:v>
                </c:pt>
                <c:pt idx="665">
                  <c:v>14.68</c:v>
                </c:pt>
                <c:pt idx="666">
                  <c:v>12.49</c:v>
                </c:pt>
                <c:pt idx="667">
                  <c:v>13.4</c:v>
                </c:pt>
                <c:pt idx="668">
                  <c:v>14.18</c:v>
                </c:pt>
                <c:pt idx="669">
                  <c:v>14.95</c:v>
                </c:pt>
                <c:pt idx="670">
                  <c:v>8.5499999999999989</c:v>
                </c:pt>
                <c:pt idx="671">
                  <c:v>5.28</c:v>
                </c:pt>
                <c:pt idx="672">
                  <c:v>53.99</c:v>
                </c:pt>
                <c:pt idx="673">
                  <c:v>14.5</c:v>
                </c:pt>
                <c:pt idx="674">
                  <c:v>13.2</c:v>
                </c:pt>
                <c:pt idx="675">
                  <c:v>8.09</c:v>
                </c:pt>
                <c:pt idx="676">
                  <c:v>5.98</c:v>
                </c:pt>
                <c:pt idx="677">
                  <c:v>8.3699999999999992</c:v>
                </c:pt>
                <c:pt idx="678">
                  <c:v>22.49</c:v>
                </c:pt>
                <c:pt idx="679">
                  <c:v>11.87</c:v>
                </c:pt>
                <c:pt idx="680">
                  <c:v>16.75</c:v>
                </c:pt>
                <c:pt idx="681">
                  <c:v>7.49</c:v>
                </c:pt>
                <c:pt idx="682">
                  <c:v>16.321999999999996</c:v>
                </c:pt>
                <c:pt idx="683">
                  <c:v>8.39</c:v>
                </c:pt>
                <c:pt idx="684">
                  <c:v>17.649999999999999</c:v>
                </c:pt>
                <c:pt idx="685">
                  <c:v>9.99</c:v>
                </c:pt>
                <c:pt idx="686">
                  <c:v>11.49</c:v>
                </c:pt>
                <c:pt idx="687">
                  <c:v>8.93</c:v>
                </c:pt>
                <c:pt idx="688">
                  <c:v>25.99</c:v>
                </c:pt>
                <c:pt idx="689">
                  <c:v>10.28</c:v>
                </c:pt>
                <c:pt idx="690">
                  <c:v>9.2899999999999991</c:v>
                </c:pt>
                <c:pt idx="691">
                  <c:v>12.274999999999999</c:v>
                </c:pt>
                <c:pt idx="692">
                  <c:v>12.93</c:v>
                </c:pt>
                <c:pt idx="693">
                  <c:v>20.059999999999999</c:v>
                </c:pt>
                <c:pt idx="694">
                  <c:v>21.49</c:v>
                </c:pt>
                <c:pt idx="695">
                  <c:v>13.98</c:v>
                </c:pt>
                <c:pt idx="696">
                  <c:v>11.34</c:v>
                </c:pt>
                <c:pt idx="697">
                  <c:v>15.49</c:v>
                </c:pt>
                <c:pt idx="698">
                  <c:v>12.85</c:v>
                </c:pt>
                <c:pt idx="699">
                  <c:v>10.4</c:v>
                </c:pt>
                <c:pt idx="700">
                  <c:v>6.99</c:v>
                </c:pt>
                <c:pt idx="701">
                  <c:v>14.039999999999996</c:v>
                </c:pt>
                <c:pt idx="702">
                  <c:v>31.61</c:v>
                </c:pt>
                <c:pt idx="703">
                  <c:v>12.99</c:v>
                </c:pt>
                <c:pt idx="704">
                  <c:v>4.99</c:v>
                </c:pt>
                <c:pt idx="705">
                  <c:v>8.4700000000000006</c:v>
                </c:pt>
                <c:pt idx="706">
                  <c:v>14.89</c:v>
                </c:pt>
                <c:pt idx="707">
                  <c:v>17.399999999999999</c:v>
                </c:pt>
                <c:pt idx="708">
                  <c:v>11.66</c:v>
                </c:pt>
                <c:pt idx="709">
                  <c:v>33.99</c:v>
                </c:pt>
                <c:pt idx="710">
                  <c:v>11.28</c:v>
                </c:pt>
                <c:pt idx="711">
                  <c:v>5.98</c:v>
                </c:pt>
                <c:pt idx="712">
                  <c:v>9.99</c:v>
                </c:pt>
                <c:pt idx="713">
                  <c:v>14.49</c:v>
                </c:pt>
                <c:pt idx="714">
                  <c:v>13.3</c:v>
                </c:pt>
                <c:pt idx="715">
                  <c:v>8.73</c:v>
                </c:pt>
                <c:pt idx="716">
                  <c:v>11.89</c:v>
                </c:pt>
                <c:pt idx="717">
                  <c:v>23.65</c:v>
                </c:pt>
                <c:pt idx="718">
                  <c:v>15.644444444444442</c:v>
                </c:pt>
                <c:pt idx="719">
                  <c:v>19.59</c:v>
                </c:pt>
                <c:pt idx="720">
                  <c:v>13.96</c:v>
                </c:pt>
                <c:pt idx="721">
                  <c:v>12.77</c:v>
                </c:pt>
                <c:pt idx="722">
                  <c:v>7</c:v>
                </c:pt>
                <c:pt idx="723">
                  <c:v>4.9800000000000004</c:v>
                </c:pt>
                <c:pt idx="724">
                  <c:v>12.228</c:v>
                </c:pt>
                <c:pt idx="725">
                  <c:v>13.2</c:v>
                </c:pt>
                <c:pt idx="726">
                  <c:v>5</c:v>
                </c:pt>
                <c:pt idx="727">
                  <c:v>15.74</c:v>
                </c:pt>
                <c:pt idx="728">
                  <c:v>8.15</c:v>
                </c:pt>
                <c:pt idx="729">
                  <c:v>16.13</c:v>
                </c:pt>
                <c:pt idx="730">
                  <c:v>13.49</c:v>
                </c:pt>
                <c:pt idx="731">
                  <c:v>18.239999999999998</c:v>
                </c:pt>
                <c:pt idx="732">
                  <c:v>16.690000000000001</c:v>
                </c:pt>
                <c:pt idx="733">
                  <c:v>13.98</c:v>
                </c:pt>
                <c:pt idx="734">
                  <c:v>34.229999999999997</c:v>
                </c:pt>
                <c:pt idx="735">
                  <c:v>13.92</c:v>
                </c:pt>
                <c:pt idx="736">
                  <c:v>9.67</c:v>
                </c:pt>
                <c:pt idx="737">
                  <c:v>8.9600000000000009</c:v>
                </c:pt>
                <c:pt idx="738">
                  <c:v>32.99</c:v>
                </c:pt>
                <c:pt idx="739">
                  <c:v>15.99</c:v>
                </c:pt>
                <c:pt idx="740">
                  <c:v>8.4499999999999993</c:v>
                </c:pt>
                <c:pt idx="741">
                  <c:v>16.5</c:v>
                </c:pt>
                <c:pt idx="742">
                  <c:v>13.49</c:v>
                </c:pt>
                <c:pt idx="743">
                  <c:v>9.4499999999999993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EF-405B-9FD1-ED984CDFC9FD}"/>
            </c:ext>
          </c:extLst>
        </c:ser>
        <c:ser>
          <c:idx val="1"/>
          <c:order val="1"/>
          <c:tx>
            <c:strRef>
              <c:f>'Q10'!$C$3</c:f>
              <c:strCache>
                <c:ptCount val="1"/>
                <c:pt idx="0">
                  <c:v>Max of year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'Q10'!$A$4:$A$748</c:f>
              <c:strCache>
                <c:ptCount val="744"/>
                <c:pt idx="0">
                  <c:v>1984</c:v>
                </c:pt>
                <c:pt idx="1">
                  <c:v>10-Day Green Smoothie Cleanse</c:v>
                </c:pt>
                <c:pt idx="2">
                  <c:v>10-Day Green Smoothie Cleanse: Lose Up to 15 Pounds in 10 Days!</c:v>
                </c:pt>
                <c:pt idx="3">
                  <c:v>11/22/63: A Novel</c:v>
                </c:pt>
                <c:pt idx="4">
                  <c:v>12 Rules for Life: An Antidote to Chaos</c:v>
                </c:pt>
                <c:pt idx="5">
                  <c:v>1Q84: A novel</c:v>
                </c:pt>
                <c:pt idx="6">
                  <c:v>41: A Portrait of My Father</c:v>
                </c:pt>
                <c:pt idx="7">
                  <c:v>5,000 Awesome Facts (About Everything!)</c:v>
                </c:pt>
                <c:pt idx="8">
                  <c:v>A Bold Fresh Piece of Humanity</c:v>
                </c:pt>
                <c:pt idx="9">
                  <c:v>A Dance with Dragons (A Song of Ice and Fire)</c:v>
                </c:pt>
                <c:pt idx="10">
                  <c:v>A Day in the Sun (Disney Frozen) (Pictureback(R))</c:v>
                </c:pt>
                <c:pt idx="11">
                  <c:v>A Game of Thrones / A Clash of Kings / A Storm of Swords / A Feast of Crows / A Dance with Dragons</c:v>
                </c:pt>
                <c:pt idx="12">
                  <c:v>A Gentleman in Moscow: A Novel</c:v>
                </c:pt>
                <c:pt idx="13">
                  <c:v>A Guide to the Project Management Body of Knowledge</c:v>
                </c:pt>
                <c:pt idx="14">
                  <c:v>A Higher Loyalty: Truth, Lies, and Leadership</c:v>
                </c:pt>
                <c:pt idx="15">
                  <c:v>A Long Walk to Water: Based on a True Story</c:v>
                </c:pt>
                <c:pt idx="16">
                  <c:v>A Man Called Ove: A Novel</c:v>
                </c:pt>
                <c:pt idx="17">
                  <c:v>A Memory of Light (Wheel of Time, Book 14) (Wheel of Time, 14)</c:v>
                </c:pt>
                <c:pt idx="18">
                  <c:v>A Patriot's History of the United States: From Columbus's Great Discovery to the War on Terror</c:v>
                </c:pt>
                <c:pt idx="19">
                  <c:v>A Promised Land</c:v>
                </c:pt>
                <c:pt idx="20">
                  <c:v>A Stolen Life: A Memoir</c:v>
                </c:pt>
                <c:pt idx="21">
                  <c:v>A Time for Mercy (Jake Brigance)</c:v>
                </c:pt>
                <c:pt idx="22">
                  <c:v>A Visit from the Goon Squad</c:v>
                </c:pt>
                <c:pt idx="23">
                  <c:v>A Wrinkle in Time (Time Quintet)</c:v>
                </c:pt>
                <c:pt idx="24">
                  <c:v>Act Like a Lady, Think Like a Man: What Men Really Think About Love, Relationships, Intimacy, and Commitment</c:v>
                </c:pt>
                <c:pt idx="25">
                  <c:v>Adult Coloring Book Designs: Stress Relief Coloring Book: Garden Designs, Mandalas, Animals, and Paisley Patterns Paperback</c:v>
                </c:pt>
                <c:pt idx="26">
                  <c:v>Adult Coloring Book: Stress Relieving Animal Designs</c:v>
                </c:pt>
                <c:pt idx="27">
                  <c:v>Adult Coloring Book: Stress Relieving Patterns</c:v>
                </c:pt>
                <c:pt idx="28">
                  <c:v>Adult Coloring Books: A Coloring Book for Adults Featuring Mandalas and Henna Inspired Flowers, Animals, and Paisley Patterns</c:v>
                </c:pt>
                <c:pt idx="29">
                  <c:v>Against All Grain: Delectable Paleo Recipes To Eat Well And Feel Great</c:v>
                </c:pt>
                <c:pt idx="30">
                  <c:v>Air Fryer Cookbook: 600 Effortless Air Fryer Recipes for Beginners and Advanced Users</c:v>
                </c:pt>
                <c:pt idx="31">
                  <c:v>Al Franken, Giant of the Senate</c:v>
                </c:pt>
                <c:pt idx="32">
                  <c:v>Alexander Hamilton</c:v>
                </c:pt>
                <c:pt idx="33">
                  <c:v>All the Light We Cannot See</c:v>
                </c:pt>
                <c:pt idx="34">
                  <c:v>Allegiant</c:v>
                </c:pt>
                <c:pt idx="35">
                  <c:v>America Again: Re-becoming the Greatness We Never Weren't</c:v>
                </c:pt>
                <c:pt idx="36">
                  <c:v>America the Beautiful: Rediscovering What Made This Nation Great</c:v>
                </c:pt>
                <c:pt idx="37">
                  <c:v>American Assassin: A Thriller (A Mitch Rapp Novel)</c:v>
                </c:pt>
                <c:pt idx="38">
                  <c:v>American Dirt (Oprah's Book Club): A Novel</c:v>
                </c:pt>
                <c:pt idx="39">
                  <c:v>American Marxism</c:v>
                </c:pt>
                <c:pt idx="40">
                  <c:v>American Sniper: The Autobiography of the Most Lethal Sniper in U.S. Military History</c:v>
                </c:pt>
                <c:pt idx="41">
                  <c:v>An Echo in the Bone (Outlander)</c:v>
                </c:pt>
                <c:pt idx="42">
                  <c:v>And the Mountains Echoed</c:v>
                </c:pt>
                <c:pt idx="43">
                  <c:v>Arguing with Idiots: How to Stop Small Minds and Big Government</c:v>
                </c:pt>
                <c:pt idx="44">
                  <c:v>Artisan Bread in Five Minutes a Day: The Discovery That Revolutionizes Home Baking</c:v>
                </c:pt>
                <c:pt idx="45">
                  <c:v>Astrophysics for People in a Hurry</c:v>
                </c:pt>
                <c:pt idx="46">
                  <c:v>Atlas of the Heart: Mapping Meaningful Connection and the Language of Human Experience</c:v>
                </c:pt>
                <c:pt idx="47">
                  <c:v>Atlas Shrugged</c:v>
                </c:pt>
                <c:pt idx="48">
                  <c:v>Atomic Habits: An Easy &amp; Proven Way to Build Good Habits &amp; Break Bad Ones</c:v>
                </c:pt>
                <c:pt idx="49">
                  <c:v>Autobiography of Mark Twain, Vol. 1</c:v>
                </c:pt>
                <c:pt idx="50">
                  <c:v>Awesome Science Experiments for Kids: 100+ Fun STEM / STEAM Projects and Why They Work (Awesome STEAM Activities for Kids)</c:v>
                </c:pt>
                <c:pt idx="51">
                  <c:v>Baby Touch and Feel: Animals</c:v>
                </c:pt>
                <c:pt idx="52">
                  <c:v>Balance (Angie's  Extreme Stress Menders)</c:v>
                </c:pt>
                <c:pt idx="53">
                  <c:v>Bared to You</c:v>
                </c:pt>
                <c:pt idx="54">
                  <c:v>Barefoot Contessa Foolproof: Recipes You Can Trust: A Cookbook</c:v>
                </c:pt>
                <c:pt idx="55">
                  <c:v>Barefoot Contessa, How Easy Is That?: Fabulous Recipes &amp; Easy Tips</c:v>
                </c:pt>
                <c:pt idx="56">
                  <c:v>Becoming</c:v>
                </c:pt>
                <c:pt idx="57">
                  <c:v>Becoming a Supple Leopard: Movement, Mobility, and Maintenance of the Human Animal</c:v>
                </c:pt>
                <c:pt idx="58">
                  <c:v>Before We Were Yours: A Novel</c:v>
                </c:pt>
                <c:pt idx="59">
                  <c:v>Behind the Beautiful Forevers: Life, Death, and Hope in a Mumbai Undercity</c:v>
                </c:pt>
                <c:pt idx="60">
                  <c:v>Being Mortal: Medicine and What Matters in the End</c:v>
                </c:pt>
                <c:pt idx="61">
                  <c:v>Beneath a Scarlet Sky: A Novel</c:v>
                </c:pt>
                <c:pt idx="62">
                  <c:v>Between the World and Me</c:v>
                </c:pt>
                <c:pt idx="63">
                  <c:v>Big Little Lies</c:v>
                </c:pt>
                <c:pt idx="64">
                  <c:v>Big Shot Diary of a Wimpy Kid Book 16</c:v>
                </c:pt>
                <c:pt idx="65">
                  <c:v>Blackout: How Black America Can Make Its Second Escape from the Democrat Plantation</c:v>
                </c:pt>
                <c:pt idx="66">
                  <c:v>Blink: The Power of Thinking Without Thinking</c:v>
                </c:pt>
                <c:pt idx="67">
                  <c:v>Blowout: Corrupted Democracy, Rogue State Russia, and the Richest, Most Destructive Industry on Earth</c:v>
                </c:pt>
                <c:pt idx="68">
                  <c:v>Boomerang: Travels in the New Third World</c:v>
                </c:pt>
                <c:pt idx="69">
                  <c:v>Born to Run</c:v>
                </c:pt>
                <c:pt idx="70">
                  <c:v>Born to Run: A Hidden Tribe, Superathletes, and the Greatest Race the World Has Never Seen</c:v>
                </c:pt>
                <c:pt idx="71">
                  <c:v>Breaking Dawn (The Twilight Saga, Book 4)</c:v>
                </c:pt>
                <c:pt idx="72">
                  <c:v>Bring Up the Bodies</c:v>
                </c:pt>
                <c:pt idx="73">
                  <c:v>Broke: The Plan to Restore Our Trust, Truth and Treasure</c:v>
                </c:pt>
                <c:pt idx="74">
                  <c:v>Brown Bear, Brown Bear, What Do You See?</c:v>
                </c:pt>
                <c:pt idx="75">
                  <c:v>Burn After Writing</c:v>
                </c:pt>
                <c:pt idx="76">
                  <c:v>Burn After Writing (Pink)</c:v>
                </c:pt>
                <c:pt idx="77">
                  <c:v>Cabin Fever (Diary of a Wimpy Kid, Book 6)</c:v>
                </c:pt>
                <c:pt idx="78">
                  <c:v>Call Us What We Carry: Poems</c:v>
                </c:pt>
                <c:pt idx="79">
                  <c:v>Calm the F*ck Down: An Irreverent Adult Coloring Book</c:v>
                </c:pt>
                <c:pt idx="80">
                  <c:v>Camino Island: A Novel</c:v>
                </c:pt>
                <c:pt idx="81">
                  <c:v>Can't Hurt Me: Master Your Mind and Defy the Odds</c:v>
                </c:pt>
                <c:pt idx="82">
                  <c:v>Capital in the Twenty First Century</c:v>
                </c:pt>
                <c:pt idx="83">
                  <c:v>Carson Dellosa First Words Flash Cards, High Frequency Vocabulary Words and Picture for Preschool and Kindergarten, Sight Word Game for Toddlers Ages 4+ (54 Cards) Cards</c:v>
                </c:pt>
                <c:pt idx="84">
                  <c:v>Caste (Oprah's Book Club): The Origins of Our Discontents</c:v>
                </c:pt>
                <c:pt idx="85">
                  <c:v>Catching Fire (Hunger Games)</c:v>
                </c:pt>
                <c:pt idx="86">
                  <c:v>Catching Fire (The Hunger Games)</c:v>
                </c:pt>
                <c:pt idx="87">
                  <c:v>Change Sings: A Children's Anthem</c:v>
                </c:pt>
                <c:pt idx="88">
                  <c:v>Change Your Brain, Change Your Body: Use Your Brain to Get and Keep the Body You Have Always Wanted</c:v>
                </c:pt>
                <c:pt idx="89">
                  <c:v>Chelsea Chelsea Bang Bang</c:v>
                </c:pt>
                <c:pt idx="90">
                  <c:v>Chicka Chicka Boom Boom (Board Book)</c:v>
                </c:pt>
                <c:pt idx="91">
                  <c:v>Cleopatra: A Life</c:v>
                </c:pt>
                <c:pt idx="92">
                  <c:v>Cloud Atlas</c:v>
                </c:pt>
                <c:pt idx="93">
                  <c:v>Cook Yourself Thin: Skinny Meals You Can Make in Minutes</c:v>
                </c:pt>
                <c:pt idx="94">
                  <c:v>Cooking for Jeffrey: A Barefoot Contessa Cookbook</c:v>
                </c:pt>
                <c:pt idx="95">
                  <c:v>Cravings: Hungry for More: A Cookbook</c:v>
                </c:pt>
                <c:pt idx="96">
                  <c:v>Cravings: Recipes for All the Food You Want to Eat: A Cookbook</c:v>
                </c:pt>
                <c:pt idx="97">
                  <c:v>Crazy Love: Overwhelmed by a Relentless God</c:v>
                </c:pt>
                <c:pt idx="98">
                  <c:v>Crazy Rich Asians (Crazy Rich Asians Trilogy)</c:v>
                </c:pt>
                <c:pt idx="99">
                  <c:v>Creative Coloring Inspirations: Art Activity Pages to Relax and Enjoy! (Design Originals) 30 Motivating &amp; Creative Art Activities on High-Quality, Extra-Thick Perforated Pages that Won't Bleed Through</c:v>
                </c:pt>
                <c:pt idx="100">
                  <c:v>Creative Haven Creative Cats Coloring Book (Adult Coloring)</c:v>
                </c:pt>
                <c:pt idx="101">
                  <c:v>Creative Haven Owls Coloring Book (Adult Coloring)</c:v>
                </c:pt>
                <c:pt idx="102">
                  <c:v>Crisis of Character: A White House Secret Service Officer Discloses His Firsthand Experience with Hillary, Bill, and How They Operate</c:v>
                </c:pt>
                <c:pt idx="103">
                  <c:v>Crucial Conversations Tools for Talking When Stakes Are High, Second Edition</c:v>
                </c:pt>
                <c:pt idx="104">
                  <c:v>Crucial Conversations: Tools for Talking When Stakes are High</c:v>
                </c:pt>
                <c:pt idx="105">
                  <c:v>Crystals for Beginners: The Guide to Get Started with the Healing Power of Crystals</c:v>
                </c:pt>
                <c:pt idx="106">
                  <c:v>Culture of Corruption: Obama and His Team of Tax Cheats, Crooks, and Cronies</c:v>
                </c:pt>
                <c:pt idx="107">
                  <c:v>Cutting for Stone</c:v>
                </c:pt>
                <c:pt idx="108">
                  <c:v>D&amp;D Dungeon Master's Guide (Dungeons &amp; Dragons Core Rulebook)</c:v>
                </c:pt>
                <c:pt idx="109">
                  <c:v>D&amp;D Monster Manual (Dungeons &amp; Dragons Core Rulebook)</c:v>
                </c:pt>
                <c:pt idx="110">
                  <c:v>D&amp;D Player's Handbook (Dungeons &amp; Dragons Core Rulebook)</c:v>
                </c:pt>
                <c:pt idx="111">
                  <c:v>Daring Greatly: How the Courage to Be Vulnerable Transforms the Way We Live, Love, Parent, and Lead</c:v>
                </c:pt>
                <c:pt idx="112">
                  <c:v>David and Goliath: Underdogs, Misfits, and the Art of Battling Giants</c:v>
                </c:pt>
                <c:pt idx="113">
                  <c:v>Dead And Gone: A Sookie Stackhouse Novel (Sookie Stackhouse/True Blood)</c:v>
                </c:pt>
                <c:pt idx="114">
                  <c:v>Dead in the Family (Sookie Stackhouse/True Blood, Book 10)</c:v>
                </c:pt>
                <c:pt idx="115">
                  <c:v>Dead Reckoning (Sookie Stackhouse/True Blood, Book 11)</c:v>
                </c:pt>
                <c:pt idx="116">
                  <c:v>Dead Wake: The Last Crossing of the Lusitania</c:v>
                </c:pt>
                <c:pt idx="117">
                  <c:v>Deadlocked (Sookie Stackhouse/True Blood, Book 12)</c:v>
                </c:pt>
                <c:pt idx="118">
                  <c:v>Dear Zoo: A Lift-the-Flap Book</c:v>
                </c:pt>
                <c:pt idx="119">
                  <c:v>Decision Points</c:v>
                </c:pt>
                <c:pt idx="120">
                  <c:v>Decoded</c:v>
                </c:pt>
                <c:pt idx="121">
                  <c:v>Delivering Happiness: A Path to Profits, Passion, and Purpose</c:v>
                </c:pt>
                <c:pt idx="122">
                  <c:v>Detailed Designs and Beautiful Patterns (Sacred Mandala Designs and Patterns Coloring Books for Adults)</c:v>
                </c:pt>
                <c:pt idx="123">
                  <c:v>Diagnostic and Statistical Manual of Mental Disorders, 5th Edition: DSM-5</c:v>
                </c:pt>
                <c:pt idx="124">
                  <c:v>Diary of a Minecraft Zombie Book 1: A Scare of A Dare</c:v>
                </c:pt>
                <c:pt idx="125">
                  <c:v>Diary of a Wimpy Kid #10: Old School</c:v>
                </c:pt>
                <c:pt idx="126">
                  <c:v>Diary of a Wimpy Kid #11: Double Down</c:v>
                </c:pt>
                <c:pt idx="127">
                  <c:v>Diary of a Wimpy Kid #13: Meltdown</c:v>
                </c:pt>
                <c:pt idx="128">
                  <c:v>Diary of a Wimpy Kid Do-it-yourself Book</c:v>
                </c:pt>
                <c:pt idx="129">
                  <c:v>Diary of a Wimpy Kid, Book 1</c:v>
                </c:pt>
                <c:pt idx="130">
                  <c:v>Diary of a Wimpy Kid: Hard Luck, Book 8</c:v>
                </c:pt>
                <c:pt idx="131">
                  <c:v>Diary of a Wimpy Kid: The Long Haul</c:v>
                </c:pt>
                <c:pt idx="132">
                  <c:v>Difficult Riddles For Smart Kids: 300 Difficult Riddles And Brain Teasers Families Will Love (Books for Smart Kids)</c:v>
                </c:pt>
                <c:pt idx="133">
                  <c:v>Disloyal: A Memoir: The True Story of the Former Personal Attorney to President Donald J. Trump</c:v>
                </c:pt>
                <c:pt idx="134">
                  <c:v>Divergent</c:v>
                </c:pt>
                <c:pt idx="135">
                  <c:v>Divergent / Insurgent</c:v>
                </c:pt>
                <c:pt idx="136">
                  <c:v>Divergent / Insurgent / Allegiant</c:v>
                </c:pt>
                <c:pt idx="137">
                  <c:v>Divine Healing Hands: Experience Divine Power to Heal You, Animals, and Nature, and to Transform All Life (Soul Power)</c:v>
                </c:pt>
                <c:pt idx="138">
                  <c:v>Divine Soul Mind Body Healing and Transmission System: The Divine Way to Heal You, Humanity, Mother Earth, and All Universes</c:v>
                </c:pt>
                <c:pt idx="139">
                  <c:v>Doctor Sleep: A Novel</c:v>
                </c:pt>
                <c:pt idx="140">
                  <c:v>Dog Days (Diary of a Wimpy Kid, Book 4) (Volume 4)</c:v>
                </c:pt>
                <c:pt idx="141">
                  <c:v>Dog Man and Cat Kid: From the Creator of Captain Underpants (Dog Man #4)</c:v>
                </c:pt>
                <c:pt idx="142">
                  <c:v>Dog Man Unleashed: From the Creator of Captain Underpants (Dog Man #2)</c:v>
                </c:pt>
                <c:pt idx="143">
                  <c:v>Dog Man: A Tale of Two Kitties: From the Creator of Captain Underpants (Dog Man #3)</c:v>
                </c:pt>
                <c:pt idx="144">
                  <c:v>Dog Man: Brawl of the Wild: From the Creator of Captain Underpants (Dog Man #6)</c:v>
                </c:pt>
                <c:pt idx="145">
                  <c:v>Dog Man: Fetch-22: From the Creator of Captain Underpants (Dog Man #8)</c:v>
                </c:pt>
                <c:pt idx="146">
                  <c:v>Dog Man: For Whom the Ball Rolls: From the Creator of Captain Underpants (Dog Man #7)</c:v>
                </c:pt>
                <c:pt idx="147">
                  <c:v>Dog Man: Grime and Punishment: A Graphic Novel (Dog Man #9): From the Creator of Captain Underpants (9)</c:v>
                </c:pt>
                <c:pt idx="148">
                  <c:v>Dog Man: Lord of the Fleas: From the Creator of Captain Underpants (Dog Man #5)</c:v>
                </c:pt>
                <c:pt idx="149">
                  <c:v>Dog Man: Mothering Heights: A Graphic Novel (Dog Man #10): From the Creator of Captain Underpants (10)</c:v>
                </c:pt>
                <c:pt idx="150">
                  <c:v>Dover Creative Haven Art Nouveau Animal Designs Coloring Book (Creative Haven Coloring Books)</c:v>
                </c:pt>
                <c:pt idx="151">
                  <c:v>Dr. Seuss's Beginner Book Collection (Cat in the Hat, One Fish Two Fish, Green Eggs and Ham, Hop on Pop, Fox in Socks)</c:v>
                </c:pt>
                <c:pt idx="152">
                  <c:v>Dragons Love Tacos</c:v>
                </c:pt>
                <c:pt idx="153">
                  <c:v>Dreams from My Father: A Story of Race and Inheritance</c:v>
                </c:pt>
                <c:pt idx="154">
                  <c:v>Drive: The Surprising Truth About What Motivates Us</c:v>
                </c:pt>
                <c:pt idx="155">
                  <c:v>Dune (Dune Chronicles, Book 1)</c:v>
                </c:pt>
                <c:pt idx="156">
                  <c:v>Eat Pray Love: One Woman's Search for Everything Across Italy, India and Indonesia</c:v>
                </c:pt>
                <c:pt idx="157">
                  <c:v>Eat This Not That! Supermarket Survival Guide: The No-Diet Weight Loss Solution</c:v>
                </c:pt>
                <c:pt idx="158">
                  <c:v>Eat This, Not That! Thousands of Simple Food Swaps that Can Save You 10, 20, 30 Pounds--or More!</c:v>
                </c:pt>
                <c:pt idx="159">
                  <c:v>Eat to Live: The Amazing Nutrient-Rich Program for Fast and Sustained Weight Loss</c:v>
                </c:pt>
                <c:pt idx="160">
                  <c:v>Eat to Live: The Amazing Nutrient-Rich Program for Fast and Sustained Weight Loss, Revised Edition</c:v>
                </c:pt>
                <c:pt idx="161">
                  <c:v>Eat, Pray, Love: One Woman's Search for Everything Across Italy, India and Indonesia</c:v>
                </c:pt>
                <c:pt idx="162">
                  <c:v>Eclipse (Twilight Sagas)</c:v>
                </c:pt>
                <c:pt idx="163">
                  <c:v>Eclipse (Twilight)</c:v>
                </c:pt>
                <c:pt idx="164">
                  <c:v>Educated: A Memoir</c:v>
                </c:pt>
                <c:pt idx="165">
                  <c:v>Elder Scrolls V: Skyrim: Prima Official Game Guide</c:v>
                </c:pt>
                <c:pt idx="166">
                  <c:v>Eleanor Oliphant Is Completely Fine: A Novel</c:v>
                </c:pt>
                <c:pt idx="167">
                  <c:v>Emotional Intelligence 2.0</c:v>
                </c:pt>
                <c:pt idx="168">
                  <c:v>Enchanted Forest: An Inky Quest and Coloring book (Activity Books, Mindfulness and Meditation, Illustrated Floral Prints)</c:v>
                </c:pt>
                <c:pt idx="169">
                  <c:v>Ender's Game (The Ender Quintet)</c:v>
                </c:pt>
                <c:pt idx="170">
                  <c:v>Every Thing On It</c:v>
                </c:pt>
                <c:pt idx="171">
                  <c:v>Everybody Always: Becoming Love in a World Full of Setbacks and Difficult People</c:v>
                </c:pt>
                <c:pt idx="172">
                  <c:v>Everything, Everything</c:v>
                </c:pt>
                <c:pt idx="173">
                  <c:v>Explosive Eighteen: A Stephanie Plum Novel (Stephanie Plum Novels)</c:v>
                </c:pt>
                <c:pt idx="174">
                  <c:v>Extreme Ownership: How U.S. Navy SEALs Lead and Win (New Edition)</c:v>
                </c:pt>
                <c:pt idx="175">
                  <c:v>Fahrenheit 451</c:v>
                </c:pt>
                <c:pt idx="176">
                  <c:v>Fall of Giants (The Century Trilogy)</c:v>
                </c:pt>
                <c:pt idx="177">
                  <c:v>Fantastic Beasts and Where to Find Them: The Original Screenplay (Harry Potter)</c:v>
                </c:pt>
                <c:pt idx="178">
                  <c:v>Fear: Trump in the White House</c:v>
                </c:pt>
                <c:pt idx="179">
                  <c:v>Fervent: A Woman's Battle Plan to Serious, Specific and Strategic Prayer</c:v>
                </c:pt>
                <c:pt idx="180">
                  <c:v>Fifty Shades Darker</c:v>
                </c:pt>
                <c:pt idx="181">
                  <c:v>Fifty Shades Freed: Book Three of the Fifty Shades Trilogy (Fifty Shades of Grey Series) (English Edition) (Fifty Shades Of Grey Series, 3)</c:v>
                </c:pt>
                <c:pt idx="182">
                  <c:v>Fifty Shades Of Grey: Book One of the Fifty Shades Trilogy (Fifty Shades Of Grey Series, 1)</c:v>
                </c:pt>
                <c:pt idx="183">
                  <c:v>Fifty Shades Trilogy (Fifty Shades of Grey / Fifty Shades Darker / Fifty Shades Freed)</c:v>
                </c:pt>
                <c:pt idx="184">
                  <c:v>Finger Lickin' Fifteen (A Stephanie Plum Novel) (Stephanie Plum Novels)</c:v>
                </c:pt>
                <c:pt idx="185">
                  <c:v>Fire and Fury: Inside the Trump White House</c:v>
                </c:pt>
                <c:pt idx="186">
                  <c:v>First 100 Animals</c:v>
                </c:pt>
                <c:pt idx="187">
                  <c:v>First 100 Padded: Numbers, Colors, Shapes</c:v>
                </c:pt>
                <c:pt idx="188">
                  <c:v>First 100 Words: A Padded Board Book</c:v>
                </c:pt>
                <c:pt idx="189">
                  <c:v>First Little Readers Parent Pack: Guided Reading Level A: 25 Irresistible Books That Are Just the Right Level for Beginning Readers</c:v>
                </c:pt>
                <c:pt idx="190">
                  <c:v>Flash Boys</c:v>
                </c:pt>
                <c:pt idx="191">
                  <c:v>Flash Cards: Sight Words</c:v>
                </c:pt>
                <c:pt idx="192">
                  <c:v>Food Rules: An Eater's Manual</c:v>
                </c:pt>
                <c:pt idx="193">
                  <c:v>For the Love: Fighting for Grace in a World of Impossible Standards</c:v>
                </c:pt>
                <c:pt idx="194">
                  <c:v>Ford County: Stories</c:v>
                </c:pt>
                <c:pt idx="195">
                  <c:v>Forks Over Knives: The Cookbook. A New York Times Bestseller: Over 300 Simple and Delicious Plant-Based Recipes to Help You Lose Weight, Be Healthier, and Feel Better Every Day</c:v>
                </c:pt>
                <c:pt idx="196">
                  <c:v>Forks Over Knives: The Plant-Based Way to Health. The #1 New York Times Bestseller</c:v>
                </c:pt>
                <c:pt idx="197">
                  <c:v>Freedom</c:v>
                </c:pt>
                <c:pt idx="198">
                  <c:v>Freedom: A Novel</c:v>
                </c:pt>
                <c:pt idx="199">
                  <c:v>From Dead to Worse (Sookie Stackhouse/True Blood)</c:v>
                </c:pt>
                <c:pt idx="200">
                  <c:v>Frozen (Little Golden Book)</c:v>
                </c:pt>
                <c:pt idx="201">
                  <c:v>Frozen: A Tale of Two Sisters</c:v>
                </c:pt>
                <c:pt idx="202">
                  <c:v>Full Dark, No Stars</c:v>
                </c:pt>
                <c:pt idx="203">
                  <c:v>Game Change: Obama and the Clintons, McCain and Palin, and the Race of a Lifetime</c:v>
                </c:pt>
                <c:pt idx="204">
                  <c:v>Game of Thrones Boxed Set: A Game of Thrones/A Clash of Kings/A Storm of Swords/A Feast for Crows</c:v>
                </c:pt>
                <c:pt idx="205">
                  <c:v>George Orwell</c:v>
                </c:pt>
                <c:pt idx="206">
                  <c:v>George Washington's Sacred Fire</c:v>
                </c:pt>
                <c:pt idx="207">
                  <c:v>George Washington's Secret Six: The Spy Ring That Saved the American Revolution</c:v>
                </c:pt>
                <c:pt idx="208">
                  <c:v>Get Out of Your Head: Stopping the Spiral of Toxic Thoughts</c:v>
                </c:pt>
                <c:pt idx="209">
                  <c:v>Get What's Yours: The Secrets to Maxing Out Your Social Security (The Get What's Yours Series)</c:v>
                </c:pt>
                <c:pt idx="210">
                  <c:v>Getting Things Done: The Art of Stress-Free Productivity</c:v>
                </c:pt>
                <c:pt idx="211">
                  <c:v>Giraffes Can't Dance</c:v>
                </c:pt>
                <c:pt idx="212">
                  <c:v>Girl, Stop Apologizing: A Shame-Free Plan for Embracing and Achieving Your Goals</c:v>
                </c:pt>
                <c:pt idx="213">
                  <c:v>Girl, Wash Your Face: Stop Believing the Lies About Who You Are So You Can Become Who You Were Meant to Be</c:v>
                </c:pt>
                <c:pt idx="214">
                  <c:v>Glenn Beck's Common Sense: The Case Against an Out-of-Control Government, Inspired by Thomas Paine</c:v>
                </c:pt>
                <c:pt idx="215">
                  <c:v>Gmorning, Gnight!: Little Pep Talks for Me &amp; You</c:v>
                </c:pt>
                <c:pt idx="216">
                  <c:v>Go Set a Watchman: A Novel</c:v>
                </c:pt>
                <c:pt idx="217">
                  <c:v>Go Tell the Bees That I Am Gone: A Novel (Outlander)</c:v>
                </c:pt>
                <c:pt idx="218">
                  <c:v>Go the F**k to Sleep</c:v>
                </c:pt>
                <c:pt idx="219">
                  <c:v>Going Rogue: An American Life</c:v>
                </c:pt>
                <c:pt idx="220">
                  <c:v>Gone Girl</c:v>
                </c:pt>
                <c:pt idx="221">
                  <c:v>Good Days Start With Gratitude: A 52 Week Guide To Cultivate An Attitude Of Gratitude: Gratitude Journal</c:v>
                </c:pt>
                <c:pt idx="222">
                  <c:v>Good to Great: Why Some Companies Make the Leap and Others Don't</c:v>
                </c:pt>
                <c:pt idx="223">
                  <c:v>Good Vibes Coloring Book (Coloring is Fun) (Design Originals): 30 Beginner-Friendly &amp; Relaxing Creative Art Activities; Positive Messages &amp; Inspirational Quotes; Perforated Paper Resists Bleed Through</c:v>
                </c:pt>
                <c:pt idx="224">
                  <c:v>Goodnight Moon</c:v>
                </c:pt>
                <c:pt idx="225">
                  <c:v>Goodnight, Goodnight Construction Site (Hardcover Books for Toddlers, Preschool Books for Kids)</c:v>
                </c:pt>
                <c:pt idx="226">
                  <c:v>Grain Brain: The Surprising Truth about Wheat, Carbs, and Sugar--Your Brain's Silent Killers</c:v>
                </c:pt>
                <c:pt idx="227">
                  <c:v>Grant</c:v>
                </c:pt>
                <c:pt idx="228">
                  <c:v>Gray Mountain: A Novel</c:v>
                </c:pt>
                <c:pt idx="229">
                  <c:v>Great by Choice: Uncertainty, Chaos, and Luck--Why Some Thrive Despite Them All (Good to Great, 5)</c:v>
                </c:pt>
                <c:pt idx="230">
                  <c:v>Greenlights</c:v>
                </c:pt>
                <c:pt idx="231">
                  <c:v>Grey: Fifty Shades of Grey as Told by Christian (Fifty Shades Of Grey Series, 4)</c:v>
                </c:pt>
                <c:pt idx="232">
                  <c:v>Grit: The Power of Passion and Perseverance</c:v>
                </c:pt>
                <c:pt idx="233">
                  <c:v>Grumpy Monkey</c:v>
                </c:pt>
                <c:pt idx="234">
                  <c:v>Guess How Much I Love You</c:v>
                </c:pt>
                <c:pt idx="235">
                  <c:v>Guinness World Records 2012</c:v>
                </c:pt>
                <c:pt idx="236">
                  <c:v>Guts: A Graphic Novel</c:v>
                </c:pt>
                <c:pt idx="237">
                  <c:v>Half the Sky: Turning Oppression into Opportunity for Women Worldwide</c:v>
                </c:pt>
                <c:pt idx="238">
                  <c:v>Hamilton: The Revolution</c:v>
                </c:pt>
                <c:pt idx="239">
                  <c:v>Happy Ever After (Bride Quartet, Book 4)</c:v>
                </c:pt>
                <c:pt idx="240">
                  <c:v>Happy, Happy, Happy: My Life and Legacy as the Duck Commander</c:v>
                </c:pt>
                <c:pt idx="241">
                  <c:v>Harry Potter and the Chamber of Secrets: The Illustrated Edition (Illustrated) (2)</c:v>
                </c:pt>
                <c:pt idx="242">
                  <c:v>Harry Potter and the Cursed Child, Parts 1 &amp; 2, Special Rehearsal Edition Script</c:v>
                </c:pt>
                <c:pt idx="243">
                  <c:v>Harry Potter and the Goblet of Fire: The Illustrated Edition (Harry Potter, Book 4) (Illustrated edition) (4)</c:v>
                </c:pt>
                <c:pt idx="244">
                  <c:v>Harry Potter and the Prisoner of Azkaban: The Illustrated Edition (3)</c:v>
                </c:pt>
                <c:pt idx="245">
                  <c:v>Harry Potter and the Sorcerer's Stone</c:v>
                </c:pt>
                <c:pt idx="246">
                  <c:v>Harry Potter and the Sorcerer's Stone: The Illustrated Edition (Harry Potter, Book 1)</c:v>
                </c:pt>
                <c:pt idx="247">
                  <c:v>Harry Potter Coloring Book</c:v>
                </c:pt>
                <c:pt idx="248">
                  <c:v>Harry Potter Paperback Box Set (Books 1-7)</c:v>
                </c:pt>
                <c:pt idx="249">
                  <c:v>Heaven is for Real: A Little Boy's Astounding Story of His Trip to Heaven and Back</c:v>
                </c:pt>
                <c:pt idx="250">
                  <c:v>Help, Thanks, Wow: The Three Essential Prayers</c:v>
                </c:pt>
                <c:pt idx="251">
                  <c:v>Hillbilly Elegy: A Memoir of a Family and Culture in Crisis</c:v>
                </c:pt>
                <c:pt idx="252">
                  <c:v>Homebody: A Guide to Creating Spaces You Never Want to Leave</c:v>
                </c:pt>
                <c:pt idx="253">
                  <c:v>Hotel on the Corner of Bitter and Sweet</c:v>
                </c:pt>
                <c:pt idx="254">
                  <c:v>How to Be an Antiracist</c:v>
                </c:pt>
                <c:pt idx="255">
                  <c:v>How to Catch a Mermaid</c:v>
                </c:pt>
                <c:pt idx="256">
                  <c:v>How to Catch a Unicorn</c:v>
                </c:pt>
                <c:pt idx="257">
                  <c:v>How to Do the Work: Recognize Your Patterns, Heal from Your Past, and Create Your Self</c:v>
                </c:pt>
                <c:pt idx="258">
                  <c:v>How to Draw 101 Animals (1)</c:v>
                </c:pt>
                <c:pt idx="259">
                  <c:v>How to Tell If Your Cat Is Plotting to Kill You (The Oatmeal) (Volume 2)</c:v>
                </c:pt>
                <c:pt idx="260">
                  <c:v>How to Win Friends &amp; Influence People</c:v>
                </c:pt>
                <c:pt idx="261">
                  <c:v>Howard Stern Comes Again</c:v>
                </c:pt>
                <c:pt idx="262">
                  <c:v>Human Body Activity Book for Kids: Hands-On Fun for Grades K-3</c:v>
                </c:pt>
                <c:pt idx="263">
                  <c:v>Humans</c:v>
                </c:pt>
                <c:pt idx="264">
                  <c:v>Humans of New York</c:v>
                </c:pt>
                <c:pt idx="265">
                  <c:v>Humans of New York : Stories</c:v>
                </c:pt>
                <c:pt idx="266">
                  <c:v>Hungry Girl 300 Under 300: 300 Breakfast, Lunch &amp; Dinner Dishes Under 300 Calories</c:v>
                </c:pt>
                <c:pt idx="267">
                  <c:v>Hungry Girl: 200 Under 200: 200 Recipes Under 200 Calories</c:v>
                </c:pt>
                <c:pt idx="268">
                  <c:v>Hyperbole and a Half: Unfortunate Situations, Flawed Coping Mechanisms, Mayhem, and Other Things That Happened</c:v>
                </c:pt>
                <c:pt idx="269">
                  <c:v>I Am Confident, Brave &amp; Beautiful: A Coloring Book for Girls</c:v>
                </c:pt>
                <c:pt idx="270">
                  <c:v>I Am Malala: The Girl Who Stood Up for Education and Was Shot by the Taliban</c:v>
                </c:pt>
                <c:pt idx="271">
                  <c:v>I Love You to the Moon and Back</c:v>
                </c:pt>
                <c:pt idx="272">
                  <c:v>I, Alex Cross</c:v>
                </c:pt>
                <c:pt idx="273">
                  <c:v>If Animals Kissed Good Night</c:v>
                </c:pt>
                <c:pt idx="274">
                  <c:v>If I Stay</c:v>
                </c:pt>
                <c:pt idx="275">
                  <c:v>In Defense of Food: An Eater's Manifesto</c:v>
                </c:pt>
                <c:pt idx="276">
                  <c:v>In the Garden of Beasts: Love, Terror, and an American Family in Hitler's Berlin</c:v>
                </c:pt>
                <c:pt idx="277">
                  <c:v>Inferno</c:v>
                </c:pt>
                <c:pt idx="278">
                  <c:v>Inheritance: Book IV (Inheritance Cycle)</c:v>
                </c:pt>
                <c:pt idx="279">
                  <c:v>Inspiralized: Turn Vegetables into Healthy, Creative, Satisfying Meals: A Cookbook</c:v>
                </c:pt>
                <c:pt idx="280">
                  <c:v>Instant Pot Pressure Cooker Cookbook: 500 Everyday Recipes for Beginners and Advanced Users. Try Easy and Healthy Instant Pot Recipes.</c:v>
                </c:pt>
                <c:pt idx="281">
                  <c:v>It Ends with Us: A Novel (1)</c:v>
                </c:pt>
                <c:pt idx="282">
                  <c:v>IT'S ALL GOOD: Delicious, Easy Recipes That Will Make You Look Good and Feel Great</c:v>
                </c:pt>
                <c:pt idx="283">
                  <c:v>It's Not Easy Being a Bunny (Beginner Books(R))</c:v>
                </c:pt>
                <c:pt idx="284">
                  <c:v>It's Not Supposed to Be This Way: Finding Unexpected Strength When Disappointments Leave You Shattered</c:v>
                </c:pt>
                <c:pt idx="285">
                  <c:v>I've Loved You Since Forever</c:v>
                </c:pt>
                <c:pt idx="286">
                  <c:v>Jacqueline Kennedy: Historic Conversations on Life with John F. Kennedy</c:v>
                </c:pt>
                <c:pt idx="287">
                  <c:v>Jerusalem: A Cookbook</c:v>
                </c:pt>
                <c:pt idx="288">
                  <c:v>Jesus Calling, Padded Hardcover, with Scripture references</c:v>
                </c:pt>
                <c:pt idx="289">
                  <c:v>Joshua Weissman: An Unapologetic Cookbook. #1 NEW YORK TIMES BESTSELLER</c:v>
                </c:pt>
                <c:pt idx="290">
                  <c:v>JOURNEY TO THE ICE P</c:v>
                </c:pt>
                <c:pt idx="291">
                  <c:v>Joyland (Hard Case Crime)</c:v>
                </c:pt>
                <c:pt idx="292">
                  <c:v>Just Mercy: A Story of Justice and Redemption</c:v>
                </c:pt>
                <c:pt idx="293">
                  <c:v>Kaplan GRE Premier 2014 with 6 Practice Tests: book + online + DVD + mobile</c:v>
                </c:pt>
                <c:pt idx="294">
                  <c:v>Keep Sharp: Build a Better Brain at Any Age</c:v>
                </c:pt>
                <c:pt idx="295">
                  <c:v>Killers of the Flower Moon: The Osage Murders and the Birth of the FBI</c:v>
                </c:pt>
                <c:pt idx="296">
                  <c:v>Killing England: The Brutal Struggle for American Independence (Bill O'Reilly's Killing Series)</c:v>
                </c:pt>
                <c:pt idx="297">
                  <c:v>Killing Jesus (Bill O'Reilly's Killing Series)</c:v>
                </c:pt>
                <c:pt idx="298">
                  <c:v>Killing Kennedy: The End of Camelot</c:v>
                </c:pt>
                <c:pt idx="299">
                  <c:v>Killing Lincoln: The Shocking Assassination that Changed America Forever (Bill O'Reilly's Killing Series)</c:v>
                </c:pt>
                <c:pt idx="300">
                  <c:v>Killing Reagan: The Violent Assault That Changed a Presidency (Bill O'Reilly's Killing Series)</c:v>
                </c:pt>
                <c:pt idx="301">
                  <c:v>Killing the Rising Sun: How America Vanquished World War II Japan (Bill O'Reilly's Killing Series)</c:v>
                </c:pt>
                <c:pt idx="302">
                  <c:v>Kitchen Confidential Updated Edition: Adventures in the Culinary Underbelly (P.S.)</c:v>
                </c:pt>
                <c:pt idx="303">
                  <c:v>Knock-Knock Jokes for Kids (Laugh-Out-Loud Jokes for Kids)</c:v>
                </c:pt>
                <c:pt idx="304">
                  <c:v>Last Week Tonight with John Oliver Presents A Day in the Life of Marlon Bundo (Better Bundo Book, LGBT Childrenâ€™s Book)</c:v>
                </c:pt>
                <c:pt idx="305">
                  <c:v>Laugh-Out-Loud Jokes for Kids</c:v>
                </c:pt>
                <c:pt idx="306">
                  <c:v>Lean In: Women, Work, and the Will to Lead</c:v>
                </c:pt>
                <c:pt idx="307">
                  <c:v>Learn to Read: A Magical Sight Words and Phonics Activity Workbook for Beginning Readers Ages 5-7: Reading Made Easy | Preschool, Kindergarten and 1st Grade</c:v>
                </c:pt>
                <c:pt idx="308">
                  <c:v>LEGO NINJAGO: Character Encyclopedia</c:v>
                </c:pt>
                <c:pt idx="309">
                  <c:v>Leonardo da Vinci</c:v>
                </c:pt>
                <c:pt idx="310">
                  <c:v>Let That Sh*t Go: A Journal for Leaving Your Bullsh*t Behind and Creating a Happy Life (Zen as F*ck Journals)</c:v>
                </c:pt>
                <c:pt idx="311">
                  <c:v>Let the Great World Spin: A Novel</c:v>
                </c:pt>
                <c:pt idx="312">
                  <c:v>Lettering and Modern Calligraphy: A Beginner's Guide: Learn Hand Lettering and Brush Lettering</c:v>
                </c:pt>
                <c:pt idx="313">
                  <c:v>Liberty and Tyranny: A Conservative Manifesto</c:v>
                </c:pt>
                <c:pt idx="314">
                  <c:v>Life</c:v>
                </c:pt>
                <c:pt idx="315">
                  <c:v>Life Code: The New Rules for Winning in the Real World</c:v>
                </c:pt>
                <c:pt idx="316">
                  <c:v>Lilac Girls: A Novel (Woolsey-Ferriday)</c:v>
                </c:pt>
                <c:pt idx="317">
                  <c:v>Little Bee: A Novel</c:v>
                </c:pt>
                <c:pt idx="318">
                  <c:v>Little Blue Truck</c:v>
                </c:pt>
                <c:pt idx="319">
                  <c:v>Little Blue Truck board book</c:v>
                </c:pt>
                <c:pt idx="320">
                  <c:v>Little Fires Everywhere</c:v>
                </c:pt>
                <c:pt idx="321">
                  <c:v>Little Fires Everywhere: A Novel</c:v>
                </c:pt>
                <c:pt idx="322">
                  <c:v>Live Free Or Die: America (and the World) on the Brink</c:v>
                </c:pt>
                <c:pt idx="323">
                  <c:v>Llama Llama Loves Camping</c:v>
                </c:pt>
                <c:pt idx="324">
                  <c:v>Looking for Alaska</c:v>
                </c:pt>
                <c:pt idx="325">
                  <c:v>Lord of the Flies</c:v>
                </c:pt>
                <c:pt idx="326">
                  <c:v>Lost Ocean: An Inky Adventure and Coloring Book for Adults</c:v>
                </c:pt>
                <c:pt idx="327">
                  <c:v>Love Wins: A Book About Heaven, Hell, and the Fate of Every Person Who Ever Lived</c:v>
                </c:pt>
                <c:pt idx="328">
                  <c:v>Love You Forever</c:v>
                </c:pt>
                <c:pt idx="329">
                  <c:v>Magic Tree House Boxed Set, Books 1-4: Dinosaurs Before Dark, The Knight at Dawn, Mummies in the Morning, and Pirates Past Noon</c:v>
                </c:pt>
                <c:pt idx="330">
                  <c:v>Magnolia Table</c:v>
                </c:pt>
                <c:pt idx="331">
                  <c:v>Magnolia Table, Volume 2: A Collection of Recipes for Gathering</c:v>
                </c:pt>
                <c:pt idx="332">
                  <c:v>Magnus Chase and the Gods of Asgard, Book 1: The Sword of Summer (Magnus Chase and the Gods of Asgard, 1)</c:v>
                </c:pt>
                <c:pt idx="333">
                  <c:v>Magnus Chase and the Gods of Asgard, Book 2 The Hammer of Thor (Magnus Chase and the Gods of Asgard, Book 2) (Magnus Chase and the Gods of Asgard, 2)</c:v>
                </c:pt>
                <c:pt idx="334">
                  <c:v>Magnus Chase and the Gods of Asgard, Book 3 The Ship of the Dead (Magnus Chase and the Gods of Asgard, Book 3) (Magnus Chase and the Gods of Asgard, 3)</c:v>
                </c:pt>
                <c:pt idx="335">
                  <c:v>Make It Ahead: A Barefoot Contessa Cookbook</c:v>
                </c:pt>
                <c:pt idx="336">
                  <c:v>Make Your Bed: Little Things That Can Change Your Life...And Maybe the World</c:v>
                </c:pt>
                <c:pt idx="337">
                  <c:v>Man's Search for Meaning</c:v>
                </c:pt>
                <c:pt idx="338">
                  <c:v>Man's Search for Meaning (OLD EDITION/OUT OF PRINT)</c:v>
                </c:pt>
                <c:pt idx="339">
                  <c:v>Master Your Metabolism: The 3 Diet Secrets to Naturally Balancing Your Hormones for a Hot and Healthy Body!</c:v>
                </c:pt>
                <c:pt idx="340">
                  <c:v>Mastering the Art of French Cooking, Volume I: 50th Anniversary Edition: A Cookbook</c:v>
                </c:pt>
                <c:pt idx="341">
                  <c:v>Me Before You: A Novel (Movie Tie-In)</c:v>
                </c:pt>
                <c:pt idx="342">
                  <c:v>Me: Elton John Official Autobiography</c:v>
                </c:pt>
                <c:pt idx="343">
                  <c:v>Medical Medium Liver Rescue: Answers to Eczema, Psoriasis, Diabetes, Strep, Acne, Gout, Bloating, Gallstones, Adrenal Stress, Fatigue, Fatty Liver, Weight Issues, SIBO &amp; Autoimmune Disease</c:v>
                </c:pt>
                <c:pt idx="344">
                  <c:v>Midnight Sun</c:v>
                </c:pt>
                <c:pt idx="345">
                  <c:v>Milk and Honey</c:v>
                </c:pt>
                <c:pt idx="346">
                  <c:v>Milk and Vine: Inspirational Quotes From Classic Vines</c:v>
                </c:pt>
                <c:pt idx="347">
                  <c:v>Mindset: The New Psychology of Success</c:v>
                </c:pt>
                <c:pt idx="348">
                  <c:v>Minecraft: Essential Handbook</c:v>
                </c:pt>
                <c:pt idx="349">
                  <c:v>Minecraft: Redstone Handbook: An Official Mojang Book</c:v>
                </c:pt>
                <c:pt idx="350">
                  <c:v>Minecraft: The Complete Handbook Collection</c:v>
                </c:pt>
                <c:pt idx="351">
                  <c:v>Miss Peregrine's Home for Peculiar Children</c:v>
                </c:pt>
                <c:pt idx="352">
                  <c:v>Miss Peregrine's Home for Peculiar Children (Miss Peregrine's Peculiar Children)</c:v>
                </c:pt>
                <c:pt idx="353">
                  <c:v>Mockingjay (The Hunger Games)</c:v>
                </c:pt>
                <c:pt idx="354">
                  <c:v>Modern Comfort Food: A Barefoot Contessa Cookbook</c:v>
                </c:pt>
                <c:pt idx="355">
                  <c:v>Moleskine Classic Notebook, Hard Cover, Large (5" x 8.25") Ruled/Lined, Black, 240 Pages</c:v>
                </c:pt>
                <c:pt idx="356">
                  <c:v>MONEY Master the Game: 7 Simple Steps to Financial Freedom</c:v>
                </c:pt>
                <c:pt idx="357">
                  <c:v>Moonwalking With Einstein: The Art and Science of Remembering Everything</c:v>
                </c:pt>
                <c:pt idx="358">
                  <c:v>My First Learn-to-Write Workbook: Practice for Kids with Pen Control, Line Tracing, Letters, and More!</c:v>
                </c:pt>
                <c:pt idx="359">
                  <c:v>My First Library : Boxset of 10 Board Books for Kids</c:v>
                </c:pt>
                <c:pt idx="360">
                  <c:v>My First Toddler Coloring Book: Fun with Numbers, Letters, Shapes, Colors, and Animals! (Kids coloring activity books)</c:v>
                </c:pt>
                <c:pt idx="361">
                  <c:v>MyMathLab: Student Access Kit</c:v>
                </c:pt>
                <c:pt idx="362">
                  <c:v>Mystical Mandala Coloring Book (Dover Mandala Coloring Books)</c:v>
                </c:pt>
                <c:pt idx="363">
                  <c:v>National Geographic Kids Why?: Over 1,111 Answers to Everything</c:v>
                </c:pt>
                <c:pt idx="364">
                  <c:v>National Geographic Little Kids First Big Book of Why (National Geographic Little Kids First Big Books)</c:v>
                </c:pt>
                <c:pt idx="365">
                  <c:v>New Moon (The Twilight Saga)</c:v>
                </c:pt>
                <c:pt idx="366">
                  <c:v>Night (Night)</c:v>
                </c:pt>
                <c:pt idx="367">
                  <c:v>No Easy Day: The Autobiography of a Navy Seal: The Firsthand Account of the Mission That Killed Osama Bin Laden</c:v>
                </c:pt>
                <c:pt idx="368">
                  <c:v>Norse Mythology</c:v>
                </c:pt>
                <c:pt idx="369">
                  <c:v>Notorious Nineteen: A Stephanie Plum Novel</c:v>
                </c:pt>
                <c:pt idx="370">
                  <c:v>Now, Discover Your Strengths: The revolutionary Gallup program that shows you how to develop your unique talents and strengths</c:v>
                </c:pt>
                <c:pt idx="371">
                  <c:v>Obama: An Intimate Portrait</c:v>
                </c:pt>
                <c:pt idx="372">
                  <c:v>ObamaCare Survival Guide: The Affordable Care Act and What It Means for You and Your Healthcare</c:v>
                </c:pt>
                <c:pt idx="373">
                  <c:v>Of Mice and Men</c:v>
                </c:pt>
                <c:pt idx="374">
                  <c:v>Oh, the Places You'll Go!</c:v>
                </c:pt>
                <c:pt idx="375">
                  <c:v>Oh, the Places You'll Go!Â Â </c:v>
                </c:pt>
                <c:pt idx="376">
                  <c:v>Olive Kitteridge</c:v>
                </c:pt>
                <c:pt idx="377">
                  <c:v>On Tyranny: Twenty Lessons from the Twentieth Century</c:v>
                </c:pt>
                <c:pt idx="378">
                  <c:v>One Thousand Gifts: A Dare to Live Fully Right Where You Are</c:v>
                </c:pt>
                <c:pt idx="379">
                  <c:v>Open: An Autobiography</c:v>
                </c:pt>
                <c:pt idx="380">
                  <c:v>Option B: Facing Adversity, Building Resilience, and Finding Joy</c:v>
                </c:pt>
                <c:pt idx="381">
                  <c:v>Origin: A Novel (Robert Langdon)</c:v>
                </c:pt>
                <c:pt idx="382">
                  <c:v>Orphan Train</c:v>
                </c:pt>
                <c:pt idx="383">
                  <c:v>Outliers: The Story of Success</c:v>
                </c:pt>
                <c:pt idx="384">
                  <c:v>P is for Potty! (Sesame Street) (Lift-the-Flap)</c:v>
                </c:pt>
                <c:pt idx="385">
                  <c:v>Paint by Sticker Kids: Unicorns &amp; Magic: Create 10 Pictures One Sticker at a Time! Includes Glitter Stickers</c:v>
                </c:pt>
                <c:pt idx="386">
                  <c:v>Paint by Sticker Kids: Zoo Animals: Create 10 Pictures One Sticker at a Time!</c:v>
                </c:pt>
                <c:pt idx="387">
                  <c:v>Paper Towns</c:v>
                </c:pt>
                <c:pt idx="388">
                  <c:v>People of Walmart Adult Coloring Book: Rolling Back Dignity</c:v>
                </c:pt>
                <c:pt idx="389">
                  <c:v>People We Meet on Vacation</c:v>
                </c:pt>
                <c:pt idx="390">
                  <c:v>Percy Jackson and the Olympians 5 Book Paperback Boxed Set (w/poster) (Percy Jackson &amp; the Olympians)</c:v>
                </c:pt>
                <c:pt idx="391">
                  <c:v>Percy Jackson and the Olympians Paperback Boxed Set (Books 1-3)</c:v>
                </c:pt>
                <c:pt idx="392">
                  <c:v>Peril</c:v>
                </c:pt>
                <c:pt idx="393">
                  <c:v>Pirate Latitudes: A Novel</c:v>
                </c:pt>
                <c:pt idx="394">
                  <c:v>PokÃ©mon Deluxe Essential Handbook: The Need-to-Know Stats and Facts on Over 700 PokÃ©mon</c:v>
                </c:pt>
                <c:pt idx="395">
                  <c:v>Pokemon Deluxe Essential Handbook: The Need-to-Know Stats and Facts on Over 700 PokÃ©mon</c:v>
                </c:pt>
                <c:pt idx="396">
                  <c:v>Potty (Leslie Patricelli board books)</c:v>
                </c:pt>
                <c:pt idx="397">
                  <c:v>Practical Paleo: A Customized Approach to Health and a Whole-Foods Lifestyle</c:v>
                </c:pt>
                <c:pt idx="398">
                  <c:v>Prayer Journal for Women: 52 Week Scripture, Devotional &amp; Guided Prayer Journal</c:v>
                </c:pt>
                <c:pt idx="399">
                  <c:v>Preschool Math Workbook for Toddlers Ages 2-4: Beginner Math Preschool Learning Book with Number Tracing and Matching Activities for 2, 3 and 4 year olds and kindergarten prep</c:v>
                </c:pt>
                <c:pt idx="400">
                  <c:v>Press Here (Interactive Book for Toddlers and Kids, Interactive Baby Book) (Press Here by Herve Tullet)</c:v>
                </c:pt>
                <c:pt idx="401">
                  <c:v>Prevent And Reverse Heart Disease: The Revolutionary, Scientifically Proven, Nutrition-Based Cure</c:v>
                </c:pt>
                <c:pt idx="402">
                  <c:v>Pride and Prejudice and Zombies</c:v>
                </c:pt>
                <c:pt idx="403">
                  <c:v>Principles: Life and Work</c:v>
                </c:pt>
                <c:pt idx="404">
                  <c:v>Project Hail Mary: A Novel</c:v>
                </c:pt>
                <c:pt idx="405">
                  <c:v>Proof of Heaven: A Neurosurgeon's Journey into the Afterlife</c:v>
                </c:pt>
                <c:pt idx="406">
                  <c:v>Publication Manual (OFFICIAL) 7th Edition of the American Psychological Association</c:v>
                </c:pt>
                <c:pt idx="407">
                  <c:v>Publication Manual of the American Psychological Association, 6th Edition</c:v>
                </c:pt>
                <c:pt idx="408">
                  <c:v>Puppy Birthday to You! (Paw Patrol) (Little Golden Book)</c:v>
                </c:pt>
                <c:pt idx="409">
                  <c:v>Pursuit of Honor</c:v>
                </c:pt>
                <c:pt idx="410">
                  <c:v>Push: A Novel</c:v>
                </c:pt>
                <c:pt idx="411">
                  <c:v>Quiet: The Power of Introverts in a World That Can't Stop Talking</c:v>
                </c:pt>
                <c:pt idx="412">
                  <c:v>Quieting Your Heart: 6-Month Bible-Study Journal</c:v>
                </c:pt>
                <c:pt idx="413">
                  <c:v>Radical: Taking Back Your Faith from the American Dream</c:v>
                </c:pt>
                <c:pt idx="414">
                  <c:v>Rage</c:v>
                </c:pt>
                <c:pt idx="415">
                  <c:v>Ready Player One: A Novel</c:v>
                </c:pt>
                <c:pt idx="416">
                  <c:v>Ready Player Two: A Novel</c:v>
                </c:pt>
                <c:pt idx="417">
                  <c:v>Reflected in You (Crossfire, Book 2)</c:v>
                </c:pt>
                <c:pt idx="418">
                  <c:v>Relationship Goals: How to Win at Dating, Marriage, and Sex</c:v>
                </c:pt>
                <c:pt idx="419">
                  <c:v>Revival: A Novel</c:v>
                </c:pt>
                <c:pt idx="420">
                  <c:v>Rework</c:v>
                </c:pt>
                <c:pt idx="421">
                  <c:v>Rich Dad Poor Dad: What the Rich Teach Their Kids About Money That the Poor and Middle Class Do Not!</c:v>
                </c:pt>
                <c:pt idx="422">
                  <c:v>Rogue Lawyer: A Novel</c:v>
                </c:pt>
                <c:pt idx="423">
                  <c:v>Room</c:v>
                </c:pt>
                <c:pt idx="424">
                  <c:v>Rosie Revere, Engineer (The Questioneers)</c:v>
                </c:pt>
                <c:pt idx="425">
                  <c:v>Rush Revere and the American Revolution: Time-Travel Adventures With Exceptional Americans</c:v>
                </c:pt>
                <c:pt idx="426">
                  <c:v>Rush Revere and the Brave Pilgrims: Time-Travel Adventures with Exceptional Americans (1)</c:v>
                </c:pt>
                <c:pt idx="427">
                  <c:v>Rush Revere and the First Patriots: Time-Travel Adventures With Exceptional Americans (2)</c:v>
                </c:pt>
                <c:pt idx="428">
                  <c:v>Safe Haven</c:v>
                </c:pt>
                <c:pt idx="429">
                  <c:v>Salt, Fat, Acid, Heat: Mastering the Elements of Good Cooking</c:v>
                </c:pt>
                <c:pt idx="430">
                  <c:v>Same Kind of Different As Me</c:v>
                </c:pt>
                <c:pt idx="431">
                  <c:v>Sapiens: A Brief History of Humankind</c:v>
                </c:pt>
                <c:pt idx="432">
                  <c:v>Sarah's Key</c:v>
                </c:pt>
                <c:pt idx="433">
                  <c:v>School Zone - Big Preschool Workbook - 320 Pages, Ages 3 to 5, Colors, Shapes, Numbers, Early Math, Alphabet, Pre-Writing, Phonics, Following Directions, and More (School Zone Big Workbook Series)</c:v>
                </c:pt>
                <c:pt idx="434">
                  <c:v>School Zone - Multiplication 0-12 Flash Cards - Ages 8+, 3rd Grade, 4th Grade, Elementary Math, Multiplication Facts, Common Core, and More</c:v>
                </c:pt>
                <c:pt idx="435">
                  <c:v>Secret Garden: An Inky Treasure Hunt and Coloring Book for Adults</c:v>
                </c:pt>
                <c:pt idx="436">
                  <c:v>Self-Love Workbook for Women: Release Self-Doubt, Build Self-Compassion, and Embrace Who You Are (Self-Help Workbooks for Women)</c:v>
                </c:pt>
                <c:pt idx="437">
                  <c:v>Sh*t My Dad Says</c:v>
                </c:pt>
                <c:pt idx="438">
                  <c:v>She Persisted: 13 American Women Who Changed the World</c:v>
                </c:pt>
                <c:pt idx="439">
                  <c:v>Ship of Fools: How a Selfish Ruling Class Is Bringing America to the Brink of Revolution</c:v>
                </c:pt>
                <c:pt idx="440">
                  <c:v>Shred: The Revolutionary Diet: 6 Weeks 4 Inches 2 Sizes</c:v>
                </c:pt>
                <c:pt idx="441">
                  <c:v>SI-COLOGY 1: Tales and Wisdom from Duck Dynasty's Favorite Uncle</c:v>
                </c:pt>
                <c:pt idx="442">
                  <c:v>Simply Keto: A Practical Approach to Health &amp; Weight Loss with 100+ Easy Low-Carb Recipes</c:v>
                </c:pt>
                <c:pt idx="443">
                  <c:v>Sizzling Sixteen (Stephanie Plum Novels)</c:v>
                </c:pt>
                <c:pt idx="444">
                  <c:v>Smokin' Seventeen (Stephanie Plum)</c:v>
                </c:pt>
                <c:pt idx="445">
                  <c:v>So You Want to Talk About Race</c:v>
                </c:pt>
                <c:pt idx="446">
                  <c:v>Sookie Stackhouse</c:v>
                </c:pt>
                <c:pt idx="447">
                  <c:v>Sookie Stackhouse 8-copy Boxed Set (Sookie Stackhouse / Southern Vampire)</c:v>
                </c:pt>
                <c:pt idx="448">
                  <c:v>Soul Healing Miracles: Ancient and New Sacred Wisdom, Knowledge, and Practical Techniques for Healing the Spiritual, Mental, Emotional, and Physical Bodies</c:v>
                </c:pt>
                <c:pt idx="449">
                  <c:v>South of Broad</c:v>
                </c:pt>
                <c:pt idx="450">
                  <c:v>Spoken from the Heart</c:v>
                </c:pt>
                <c:pt idx="451">
                  <c:v>Squirrel Seeks Chipmunk: A Modest Bestiary</c:v>
                </c:pt>
                <c:pt idx="452">
                  <c:v>Stamped from the Beginning: The Definitive History of Racist Ideas in America (National Book Award Winner)</c:v>
                </c:pt>
                <c:pt idx="453">
                  <c:v>Start with Why: How Great Leaders Inspire Everyone to Take Action</c:v>
                </c:pt>
                <c:pt idx="454">
                  <c:v>State of Wonder</c:v>
                </c:pt>
                <c:pt idx="455">
                  <c:v>Steve Jobs</c:v>
                </c:pt>
                <c:pt idx="456">
                  <c:v>Stop Living In This Land, Go To The Everlasting World Of Happiness, Live There Forever</c:v>
                </c:pt>
                <c:pt idx="457">
                  <c:v>Strange Planet (Strange Planet Series)</c:v>
                </c:pt>
                <c:pt idx="458">
                  <c:v>Strengths Based Leadership: Great Leaders, Teams, and Why People Follow</c:v>
                </c:pt>
                <c:pt idx="459">
                  <c:v>StrengthsFinder 2.0</c:v>
                </c:pt>
                <c:pt idx="460">
                  <c:v>Super Deluxe Essential Handbook (PokÃ©mon): The Need-to-Know Stats and Facts on Over 800 Characters</c:v>
                </c:pt>
                <c:pt idx="461">
                  <c:v>Super Freakonomics: Global Cooling, Patriotic Prostitutes, and Why Suicide Bombers Should Buy Life Insurance</c:v>
                </c:pt>
                <c:pt idx="462">
                  <c:v>Switch: How to Change Things When Change Is Hard</c:v>
                </c:pt>
                <c:pt idx="463">
                  <c:v>Sycamore Row (Jake Brigance)</c:v>
                </c:pt>
                <c:pt idx="464">
                  <c:v>Talking to Strangers: What We Should Know about the People We Don't Know</c:v>
                </c:pt>
                <c:pt idx="465">
                  <c:v>Tao I: The Way of All Life</c:v>
                </c:pt>
                <c:pt idx="466">
                  <c:v>Teach Like a Champion: 49 Techniques that Put Students on the Path to College</c:v>
                </c:pt>
                <c:pt idx="467">
                  <c:v>The 17 Day Diet: A Doctor's Plan Designed for Rapid Results</c:v>
                </c:pt>
                <c:pt idx="468">
                  <c:v>The 20/20 Diet: Turn Your Weight Loss Vision Into Reality</c:v>
                </c:pt>
                <c:pt idx="469">
                  <c:v>The 4 Hour Body: An Uncommon Guide to Rapid Fat Loss, Incredible Sex and Becoming Superhuman</c:v>
                </c:pt>
                <c:pt idx="470">
                  <c:v>The 48 Laws of Power</c:v>
                </c:pt>
                <c:pt idx="471">
                  <c:v>The 4-Hour Chef: The Simple Path to Cooking Like a Pro, Learning Anything, and Living the Good Life</c:v>
                </c:pt>
                <c:pt idx="472">
                  <c:v>The 4-Hour Workweek: Escape 9-5, Live Anywhere, and Join the New Rich</c:v>
                </c:pt>
                <c:pt idx="473">
                  <c:v>The 5 Love Languages: The Secret to Love That Lasts</c:v>
                </c:pt>
                <c:pt idx="474">
                  <c:v>The 5000 Year Leap</c:v>
                </c:pt>
                <c:pt idx="475">
                  <c:v>The 7 Habits of Highly Effective People: Powerful Lessons in Personal Change</c:v>
                </c:pt>
                <c:pt idx="476">
                  <c:v>The 7 Habits of Highly Effective Teens: The Ultimate Teenage Success Guide</c:v>
                </c:pt>
                <c:pt idx="477">
                  <c:v>The Alchemist</c:v>
                </c:pt>
                <c:pt idx="478">
                  <c:v>The Alchemist, 25th Anniversary: A Fable About Following Your Dream</c:v>
                </c:pt>
                <c:pt idx="479">
                  <c:v>The Amateur</c:v>
                </c:pt>
                <c:pt idx="480">
                  <c:v>The Art of Racing in the Rain: A Novel</c:v>
                </c:pt>
                <c:pt idx="481">
                  <c:v>The Associate</c:v>
                </c:pt>
                <c:pt idx="482">
                  <c:v>The Ballad of Songbirds and Snakes (A Hunger Games Novel)</c:v>
                </c:pt>
                <c:pt idx="483">
                  <c:v>The Battle of the Labyrinth (Percy Jackson and the Olympians, Book 4)</c:v>
                </c:pt>
                <c:pt idx="484">
                  <c:v>The Belly Fat Cure: Discover the New Carb Swap Systemâ„¢ and Lose 4 to 9 lbs. Every Week</c:v>
                </c:pt>
                <c:pt idx="485">
                  <c:v>The Best of Me</c:v>
                </c:pt>
                <c:pt idx="486">
                  <c:v>The Big Book of Silly Jokes for Kids</c:v>
                </c:pt>
                <c:pt idx="487">
                  <c:v>The Big Short: Inside the Doomsday Machine</c:v>
                </c:pt>
                <c:pt idx="488">
                  <c:v>The Blood of Olympus (The Heroes of Olympus, 5)</c:v>
                </c:pt>
                <c:pt idx="489">
                  <c:v>The Blood Sugar Solution: The UltraHealthy Program for Losing Weight, Preventing Disease, and Feeling Great Now!</c:v>
                </c:pt>
                <c:pt idx="490">
                  <c:v>The Body Keeps the Score: Brain, Mind, and Body in the Healing of Trauma</c:v>
                </c:pt>
                <c:pt idx="491">
                  <c:v>The Book of Awakening: Having the Life You Want by Being Present to the Life You Have</c:v>
                </c:pt>
                <c:pt idx="492">
                  <c:v>The Book of Basketball: The NBA According to The Sports Guy</c:v>
                </c:pt>
                <c:pt idx="493">
                  <c:v>The Book Thief</c:v>
                </c:pt>
                <c:pt idx="494">
                  <c:v>The Book with No Pictures</c:v>
                </c:pt>
                <c:pt idx="495">
                  <c:v>The Boy, the Mole, the Fox and the Horse</c:v>
                </c:pt>
                <c:pt idx="496">
                  <c:v>The Boys in the Boat: Nine Americans and Their Epic Quest for Gold at the 1936 Berlin Olympics</c:v>
                </c:pt>
                <c:pt idx="497">
                  <c:v>The Bully Pulpit: Theodore Roosevelt, William Howard Taft, and the Golden Age of Journalism</c:v>
                </c:pt>
                <c:pt idx="498">
                  <c:v>The Care and Keeping of You: The Body Book for Younger Girls, Revised Edition (American Girl Library)</c:v>
                </c:pt>
                <c:pt idx="499">
                  <c:v>The Casual Vacancy</c:v>
                </c:pt>
                <c:pt idx="500">
                  <c:v>The Catcher in the Rye</c:v>
                </c:pt>
                <c:pt idx="501">
                  <c:v>The China Study: The Most Comprehensive Study of Nutrition Ever Conducted And the Startling Implications for Diet, Weight Loss, And Long-term Health</c:v>
                </c:pt>
                <c:pt idx="502">
                  <c:v>The Complete Cookbook for Young Chefs: 100+ Recipes that You'll Love to Cook and Eat</c:v>
                </c:pt>
                <c:pt idx="503">
                  <c:v>The Complete Ketogenic Diet for Beginners: Your Essential Guide to Living the Keto Lifestyle</c:v>
                </c:pt>
                <c:pt idx="504">
                  <c:v>The Confession: A Novel</c:v>
                </c:pt>
                <c:pt idx="505">
                  <c:v>The Constitution of the United States</c:v>
                </c:pt>
                <c:pt idx="506">
                  <c:v>The Cuckoo's Calling (A Cormoran Strike Novel, 1)</c:v>
                </c:pt>
                <c:pt idx="507">
                  <c:v>The Daily Show with Jon Stewart Presents Earth (The Book): A Visitor's Guide to the Human Race</c:v>
                </c:pt>
                <c:pt idx="508">
                  <c:v>The Day the Crayons Came Home</c:v>
                </c:pt>
                <c:pt idx="509">
                  <c:v>The Day the Crayons Quit</c:v>
                </c:pt>
                <c:pt idx="510">
                  <c:v>The Deep End (Diary of a Wimpy Kid Book 15)</c:v>
                </c:pt>
                <c:pt idx="511">
                  <c:v>The Easy 5-Ingredient Ketogenic Diet Cookbook: Low-Carb, High-Fat Recipes for Busy People on the Keto Diet</c:v>
                </c:pt>
                <c:pt idx="512">
                  <c:v>The Elegance of the Hedgehog</c:v>
                </c:pt>
                <c:pt idx="513">
                  <c:v>The End of Overeating: Taking Control of the Insatiable American Appetite</c:v>
                </c:pt>
                <c:pt idx="514">
                  <c:v>The Everything Kids' Science Experiments Book: Boil Ice, Float Water, Measure Gravity-Challenge the World Around You!</c:v>
                </c:pt>
                <c:pt idx="515">
                  <c:v>The FastDiet: Lose Weight, Stay Healthy, and Live Longer with the Simple Secret of Intermittent Fasting</c:v>
                </c:pt>
                <c:pt idx="516">
                  <c:v>The Fault in Our Stars</c:v>
                </c:pt>
                <c:pt idx="517">
                  <c:v>The Five Dysfunctions of a Team: A Leadership Fable, 20th Anniversary Edition</c:v>
                </c:pt>
                <c:pt idx="518">
                  <c:v>The Five Love Languages: How to Express Heartfelt Commitment to Your Mate</c:v>
                </c:pt>
                <c:pt idx="519">
                  <c:v>The Food Lab: Better Home Cooking Through Science</c:v>
                </c:pt>
                <c:pt idx="520">
                  <c:v>The Four Agreements: A Practical Guide to Personal Freedom (A Toltec Wisdom Book)</c:v>
                </c:pt>
                <c:pt idx="521">
                  <c:v>The Four Winds: A Novel</c:v>
                </c:pt>
                <c:pt idx="522">
                  <c:v>The Gathering Storm (Wheel of Time, Book 12)</c:v>
                </c:pt>
                <c:pt idx="523">
                  <c:v>The Getaway</c:v>
                </c:pt>
                <c:pt idx="524">
                  <c:v>The Gifts of Imperfection: Let Go of Who You Think You're Supposed to Be and Embrace Who You Are</c:v>
                </c:pt>
                <c:pt idx="525">
                  <c:v>The Girl on the Train</c:v>
                </c:pt>
                <c:pt idx="526">
                  <c:v>The Girl Who Kicked the Hornet's Nest (Millennium Trilogy)</c:v>
                </c:pt>
                <c:pt idx="527">
                  <c:v>The Girl Who Played with Fire (Millennium Series)</c:v>
                </c:pt>
                <c:pt idx="528">
                  <c:v>The Girl Who Played with Fire (Millennium)</c:v>
                </c:pt>
                <c:pt idx="529">
                  <c:v>The Girl with the Dragon Tattoo (Millennium Series)</c:v>
                </c:pt>
                <c:pt idx="530">
                  <c:v>The Giver (Giver Quartet)</c:v>
                </c:pt>
                <c:pt idx="531">
                  <c:v>The Giver (Giver Quartet, 1)</c:v>
                </c:pt>
                <c:pt idx="532">
                  <c:v>The Giving Tree</c:v>
                </c:pt>
                <c:pt idx="533">
                  <c:v>The Glass Castle: A Memoir (book)</c:v>
                </c:pt>
                <c:pt idx="534">
                  <c:v>The Going-To-Bed Book</c:v>
                </c:pt>
                <c:pt idx="535">
                  <c:v>The Goldfinch: A Novel (Pulitzer Prize for Fiction)</c:v>
                </c:pt>
                <c:pt idx="536">
                  <c:v>The Grand Design</c:v>
                </c:pt>
                <c:pt idx="537">
                  <c:v>The Graveyard Book</c:v>
                </c:pt>
                <c:pt idx="538">
                  <c:v>The Great Alone: A Novel</c:v>
                </c:pt>
                <c:pt idx="539">
                  <c:v>The Great Gatsby: The Only Authorized Edition</c:v>
                </c:pt>
                <c:pt idx="540">
                  <c:v>The Greater Journey: Americans in Paris</c:v>
                </c:pt>
                <c:pt idx="541">
                  <c:v>The Guardians: A Novel</c:v>
                </c:pt>
                <c:pt idx="542">
                  <c:v>The Guernsey Literary and Potato Peel Pie Society</c:v>
                </c:pt>
                <c:pt idx="543">
                  <c:v>The Handmaid's Tale</c:v>
                </c:pt>
                <c:pt idx="544">
                  <c:v>The Happy in a Hurry Cookbook: 100-Plus Fast and Easy New Recipes That Taste Like Home (The Happy Cookbook Series)</c:v>
                </c:pt>
                <c:pt idx="545">
                  <c:v>The Harbinger: The Ancient Mystery that Holds the Secret of America's Future</c:v>
                </c:pt>
                <c:pt idx="546">
                  <c:v>The Hate U Give</c:v>
                </c:pt>
                <c:pt idx="547">
                  <c:v>The Help</c:v>
                </c:pt>
                <c:pt idx="548">
                  <c:v>The Hill We Climb: An Inaugural Poem for the Country</c:v>
                </c:pt>
                <c:pt idx="549">
                  <c:v>The Host</c:v>
                </c:pt>
                <c:pt idx="550">
                  <c:v>The House of Hades (Heroes of Olympus, Book 4)</c:v>
                </c:pt>
                <c:pt idx="551">
                  <c:v>The Hunger Games</c:v>
                </c:pt>
                <c:pt idx="552">
                  <c:v>The Hunger Games (Book 1)</c:v>
                </c:pt>
                <c:pt idx="553">
                  <c:v>The Hunger Games Trilogy Boxed Set</c:v>
                </c:pt>
                <c:pt idx="554">
                  <c:v>The Immortal Life of Henrietta Lacks</c:v>
                </c:pt>
                <c:pt idx="555">
                  <c:v>The Instant Pot Electric Pressure Cooker Cookbook: Easy Recipes for Fast &amp; Healthy Meals</c:v>
                </c:pt>
                <c:pt idx="556">
                  <c:v>The Institute: A Novel</c:v>
                </c:pt>
                <c:pt idx="557">
                  <c:v>The Intelligent Investor Rev Ed.: The Definitive Book on Value Investing</c:v>
                </c:pt>
                <c:pt idx="558">
                  <c:v>The Invention of Hugo Cabret</c:v>
                </c:pt>
                <c:pt idx="559">
                  <c:v>The Invention of Wings</c:v>
                </c:pt>
                <c:pt idx="560">
                  <c:v>The Invisible Life of Addie LaRue</c:v>
                </c:pt>
                <c:pt idx="561">
                  <c:v>The Jesus Storybook Bible: Every Story Whispers His Name</c:v>
                </c:pt>
                <c:pt idx="562">
                  <c:v>The Judge's List: A Novel (The Whistler)</c:v>
                </c:pt>
                <c:pt idx="563">
                  <c:v>The Kind Diet: A Simple Guide to Feeling Great, Losing Weight, and Saving the Planet</c:v>
                </c:pt>
                <c:pt idx="564">
                  <c:v>The Lacuna: A Novel</c:v>
                </c:pt>
                <c:pt idx="565">
                  <c:v>The Land of Painted Caves: A Novel (Earth's Children)</c:v>
                </c:pt>
                <c:pt idx="566">
                  <c:v>The Last Lecture</c:v>
                </c:pt>
                <c:pt idx="567">
                  <c:v>The Last Olympian (Percy Jackson and the Olympians, Book 5)</c:v>
                </c:pt>
                <c:pt idx="568">
                  <c:v>The Last Song</c:v>
                </c:pt>
                <c:pt idx="569">
                  <c:v>The Last Thing He Told Me: A Novel</c:v>
                </c:pt>
                <c:pt idx="570">
                  <c:v>The Legend of Zelda: Hyrule Historia</c:v>
                </c:pt>
                <c:pt idx="571">
                  <c:v>The Lego Ideas Book: Unlock Your Imagination</c:v>
                </c:pt>
                <c:pt idx="572">
                  <c:v>The Liberty Amendments: Restoring the American Republic</c:v>
                </c:pt>
                <c:pt idx="573">
                  <c:v>The Life-Changing Magic of Tidying Up: The Japanese Art of Decluttering and Organizing</c:v>
                </c:pt>
                <c:pt idx="574">
                  <c:v>The Lincoln Highway: A Novel</c:v>
                </c:pt>
                <c:pt idx="575">
                  <c:v>The Litigators</c:v>
                </c:pt>
                <c:pt idx="576">
                  <c:v>The Longest Ride</c:v>
                </c:pt>
                <c:pt idx="577">
                  <c:v>The Lost Hero (Heroes of Olympus, Book 1)</c:v>
                </c:pt>
                <c:pt idx="578">
                  <c:v>The Lost Symbol</c:v>
                </c:pt>
                <c:pt idx="579">
                  <c:v>The Love Dare</c:v>
                </c:pt>
                <c:pt idx="580">
                  <c:v>The Magnolia Story</c:v>
                </c:pt>
                <c:pt idx="581">
                  <c:v>The Mamba Mentality: How I Play</c:v>
                </c:pt>
                <c:pt idx="582">
                  <c:v>The Mark of Athena (Heroes of Olympus, Book 3)</c:v>
                </c:pt>
                <c:pt idx="583">
                  <c:v>The Martian</c:v>
                </c:pt>
                <c:pt idx="584">
                  <c:v>The Maze Runner (Book 1)</c:v>
                </c:pt>
                <c:pt idx="585">
                  <c:v>The Meaning of Marriage: Facing the Complexities of Commitment with the Wisdom of God</c:v>
                </c:pt>
                <c:pt idx="586">
                  <c:v>The Midnight Library: A Novel</c:v>
                </c:pt>
                <c:pt idx="587">
                  <c:v>The Mueller Report</c:v>
                </c:pt>
                <c:pt idx="588">
                  <c:v>The Nightingale: A Novel</c:v>
                </c:pt>
                <c:pt idx="589">
                  <c:v>The Obesity Code - Unlocking the Secrets of Weight Loss (Book 1)</c:v>
                </c:pt>
                <c:pt idx="590">
                  <c:v>The Official Guide for GMAT Review</c:v>
                </c:pt>
                <c:pt idx="591">
                  <c:v>The Official SAT Study Guide</c:v>
                </c:pt>
                <c:pt idx="592">
                  <c:v>The Official SAT Study Guide, 2016 Edition</c:v>
                </c:pt>
                <c:pt idx="593">
                  <c:v>The Official SAT Study Guide: For the New SAT (tm)</c:v>
                </c:pt>
                <c:pt idx="594">
                  <c:v>The Omnivore's Dilemma: A Natural History of Four Meals</c:v>
                </c:pt>
                <c:pt idx="595">
                  <c:v>The One and Only Ivan</c:v>
                </c:pt>
                <c:pt idx="596">
                  <c:v>The Outsider: A Novel</c:v>
                </c:pt>
                <c:pt idx="597">
                  <c:v>The Outsiders</c:v>
                </c:pt>
                <c:pt idx="598">
                  <c:v>The Overstory: A Novel</c:v>
                </c:pt>
                <c:pt idx="599">
                  <c:v>The Overton Window </c:v>
                </c:pt>
                <c:pt idx="600">
                  <c:v>The Paris Wife: A Novel</c:v>
                </c:pt>
                <c:pt idx="601">
                  <c:v>The Passage of Power: The Years of Lyndon Johnson</c:v>
                </c:pt>
                <c:pt idx="602">
                  <c:v>The Perks of Being a Wallflower</c:v>
                </c:pt>
                <c:pt idx="603">
                  <c:v>The Pioneer Woman Cooks: Dinnertime - Comfort Classics, Freezer Food, 16-minute Meals, and Other Delicious Ways to Solve Supper</c:v>
                </c:pt>
                <c:pt idx="604">
                  <c:v>The Pioneer Woman Cooks: Food from My Frontier</c:v>
                </c:pt>
                <c:pt idx="605">
                  <c:v>The Pioneer Woman Cooks: Recipes from an Accidental Country Girl</c:v>
                </c:pt>
                <c:pt idx="606">
                  <c:v>The Pioneer Woman Cooksâ€•A Year of Holidays: 140 Step-by-Step Recipes for Simple, Scrumptious Celebrations</c:v>
                </c:pt>
                <c:pt idx="607">
                  <c:v>The Pioneer Woman Cooksâ€•Come and Get It!: Simple, Scrumptious Recipes for Crazy Busy Lives</c:v>
                </c:pt>
                <c:pt idx="608">
                  <c:v>The Pioneers: The Heroic Story of the Settlers Who Brought the American Ideal West</c:v>
                </c:pt>
                <c:pt idx="609">
                  <c:v>The Plant Paradox Cookbook: 100 Delicious Recipes to Help You Lose Weight, Heal Your Gut, and Live Lectin-Free (The Plant Paradox, 2)</c:v>
                </c:pt>
                <c:pt idx="610">
                  <c:v>The Plant Paradox: The Hidden Dangers in "Healthy" Foods That Cause Disease and Weight Gain (The Plant Paradox, 1)</c:v>
                </c:pt>
                <c:pt idx="611">
                  <c:v>The Pout-Pout Fish</c:v>
                </c:pt>
                <c:pt idx="612">
                  <c:v>The Power of Habit: Why We Do What We Do in Life and Business</c:v>
                </c:pt>
                <c:pt idx="613">
                  <c:v>The Power of Now: A Guide to Spiritual Enlightenment</c:v>
                </c:pt>
                <c:pt idx="614">
                  <c:v>The President Is Missing: A Novel</c:v>
                </c:pt>
                <c:pt idx="615">
                  <c:v>The Racketeer</c:v>
                </c:pt>
                <c:pt idx="616">
                  <c:v>The Real ACT Prep Guide</c:v>
                </c:pt>
                <c:pt idx="617">
                  <c:v>The Real Anthony Fauci: Bill Gates, Big Pharma, and the Global War on Democracy and Public Health (Childrenâ€™s Health Defense)</c:v>
                </c:pt>
                <c:pt idx="618">
                  <c:v>The Reason I Jump: The Inner Voice of a Thirteen-Year-Old Boy with Autism</c:v>
                </c:pt>
                <c:pt idx="619">
                  <c:v>The Reckoning: A Novel</c:v>
                </c:pt>
                <c:pt idx="620">
                  <c:v>The Red Pyramid (The Kane Chronicles, Book 1)</c:v>
                </c:pt>
                <c:pt idx="621">
                  <c:v>The Road Back to You: An Enneagram Journey to Self-Discovery</c:v>
                </c:pt>
                <c:pt idx="622">
                  <c:v>The Road to Character</c:v>
                </c:pt>
                <c:pt idx="623">
                  <c:v>The Road to Serfdom: Text and Documents--The Definitive Edition (The Collected Works of F. A. Hayek, Volume 2)</c:v>
                </c:pt>
                <c:pt idx="624">
                  <c:v>The Room Where It Happened: A White House Memoir</c:v>
                </c:pt>
                <c:pt idx="625">
                  <c:v>The Rooster Bar</c:v>
                </c:pt>
                <c:pt idx="626">
                  <c:v>The Russia Hoax: The Illicit Scheme to Clear Hillary Clinton and Frame Donald Trump</c:v>
                </c:pt>
                <c:pt idx="627">
                  <c:v>The Screaming Goat (Book &amp; Figure)</c:v>
                </c:pt>
                <c:pt idx="628">
                  <c:v>The Serpent's Shadow (The Kane Chronicles, Book 3)</c:v>
                </c:pt>
                <c:pt idx="629">
                  <c:v>The Seven Husbands of Evelyn Hugo: A Novel</c:v>
                </c:pt>
                <c:pt idx="630">
                  <c:v>The Shack: Where Tragedy Confronts Eternity</c:v>
                </c:pt>
                <c:pt idx="631">
                  <c:v>The Short Second Life of Bree Tanner: An Eclipse Novella (The Twilight Saga)</c:v>
                </c:pt>
                <c:pt idx="632">
                  <c:v>The Signal and the Noise: Why So Many Predictions Fail-But Some Don't</c:v>
                </c:pt>
                <c:pt idx="633">
                  <c:v>The Silent Patient</c:v>
                </c:pt>
                <c:pt idx="634">
                  <c:v>The Skinnytaste Cookbook: Light on Calories, Big on Flavor</c:v>
                </c:pt>
                <c:pt idx="635">
                  <c:v>The Smitten Kitchen Cookbook: Recipes and Wisdom from an Obsessive Home Cook</c:v>
                </c:pt>
                <c:pt idx="636">
                  <c:v>The Social Animal: The Hidden Sources of Love, Character, and Achievement</c:v>
                </c:pt>
                <c:pt idx="637">
                  <c:v>The Son of Neptune (Heroes of Olympus, Book 2)</c:v>
                </c:pt>
                <c:pt idx="638">
                  <c:v>The Song of Achilles: A Novel</c:v>
                </c:pt>
                <c:pt idx="639">
                  <c:v>The Splendid and the Vile: A Saga of Churchill, Family, and Defiance During the Blitz</c:v>
                </c:pt>
                <c:pt idx="640">
                  <c:v>The Step-by-Step Instant Pot Cookbook: 100 Simple Recipes for Spectacular Results -- with Photographs of Every Step (Step-by-Step Instant Pot Cookbooks)</c:v>
                </c:pt>
                <c:pt idx="641">
                  <c:v>The Storyteller: Tales of Life and Music</c:v>
                </c:pt>
                <c:pt idx="642">
                  <c:v>The Subtle Art of Not Giving a F*ck: A Counterintuitive Approach to Living a Good Life</c:v>
                </c:pt>
                <c:pt idx="643">
                  <c:v>The Sun and Her Flowers</c:v>
                </c:pt>
                <c:pt idx="644">
                  <c:v>The Tattooist of Auschwitz: A Novel</c:v>
                </c:pt>
                <c:pt idx="645">
                  <c:v>The Testaments: The Sequel to The Handmaid's Tale</c:v>
                </c:pt>
                <c:pt idx="646">
                  <c:v>The Third Wheel (Diary of a Wimpy Kid, Book 7)</c:v>
                </c:pt>
                <c:pt idx="647">
                  <c:v>The Throne of Fire (The Kane Chronicles, Book 2)</c:v>
                </c:pt>
                <c:pt idx="648">
                  <c:v>The Time Traveler's Wife</c:v>
                </c:pt>
                <c:pt idx="649">
                  <c:v>The Tipping Point: How Little Things Can Make a Big Difference</c:v>
                </c:pt>
                <c:pt idx="650">
                  <c:v>The Total Money Makeover: Classic Edition: A Proven Plan for Financial Fitness</c:v>
                </c:pt>
                <c:pt idx="651">
                  <c:v>The Trials of Apollo Book Two The Dark Prophecy (Trials of Apollo, 2)</c:v>
                </c:pt>
                <c:pt idx="652">
                  <c:v>The Trials of Apollo, Book 1: The Hidden Oracle (Trials of Apollo, 1)</c:v>
                </c:pt>
                <c:pt idx="653">
                  <c:v>The Truth About COVID-19: Exposing The Great Reset, Lockdowns, Vaccine Passports, and the New Normal</c:v>
                </c:pt>
                <c:pt idx="654">
                  <c:v>The Try Not to Laugh Challenge - Would Your Rather? - EWW Edition</c:v>
                </c:pt>
                <c:pt idx="655">
                  <c:v>The Twilight Saga Collection</c:v>
                </c:pt>
                <c:pt idx="656">
                  <c:v>The Ugly Truth (Diary of a Wimpy Kid, Book 5)</c:v>
                </c:pt>
                <c:pt idx="657">
                  <c:v>The Underground Railroad (Pulitzer Prize Winner) (National Book Award Winner) (Oprah's Book Club): A Novel</c:v>
                </c:pt>
                <c:pt idx="658">
                  <c:v>The Unofficial Harry Potter Cookbook: From Cauldron Cakes to Knickerbocker Glory--More Than 150 Magical Recipes for Wizards and Non-Wizards Alike (Unofficial Cookbook)</c:v>
                </c:pt>
                <c:pt idx="659">
                  <c:v>The Vanishing Half: A Novel</c:v>
                </c:pt>
                <c:pt idx="660">
                  <c:v>The Very Hungry Caterpillar</c:v>
                </c:pt>
                <c:pt idx="661">
                  <c:v>The Walking Dead: Compendium One</c:v>
                </c:pt>
                <c:pt idx="662">
                  <c:v>The Whistler</c:v>
                </c:pt>
                <c:pt idx="663">
                  <c:v>The White Tiger: A Novel</c:v>
                </c:pt>
                <c:pt idx="664">
                  <c:v>The Whole30 Cookbook: 150 Delicious and Totally Compliant Recipes to Help You Succeed with the Whole30 and Beyond</c:v>
                </c:pt>
                <c:pt idx="665">
                  <c:v>The Whole30: The 30-Day Guide to Total Health and Food Freedom</c:v>
                </c:pt>
                <c:pt idx="666">
                  <c:v>The Wisdom of Sundays: Life-Changing Insights from Super Soul Conversations</c:v>
                </c:pt>
                <c:pt idx="667">
                  <c:v>The Wish</c:v>
                </c:pt>
                <c:pt idx="668">
                  <c:v>The Woman in the Window: A Novel</c:v>
                </c:pt>
                <c:pt idx="669">
                  <c:v>The Women of the Bible Speak: The Wisdom of 16 Women and Their Lessons for Today</c:v>
                </c:pt>
                <c:pt idx="670">
                  <c:v>The Wonderful Things You Will Be</c:v>
                </c:pt>
                <c:pt idx="671">
                  <c:v>The Wonky Donkey</c:v>
                </c:pt>
                <c:pt idx="672">
                  <c:v>The World of Ice &amp; Fire: The Untold History of Westeros and the Game of Thrones</c:v>
                </c:pt>
                <c:pt idx="673">
                  <c:v>The Wright Brothers</c:v>
                </c:pt>
                <c:pt idx="674">
                  <c:v>The Yankee Years</c:v>
                </c:pt>
                <c:pt idx="675">
                  <c:v>Then She Was Gone: A Novel</c:v>
                </c:pt>
                <c:pt idx="676">
                  <c:v>There's No Place Like Space: All About Our Solar System (Cat in the Hat's Learning Library)</c:v>
                </c:pt>
                <c:pt idx="677">
                  <c:v>They Both Die at the End</c:v>
                </c:pt>
                <c:pt idx="678">
                  <c:v>Thing Explainer: Complicated Stuff in Simple Words</c:v>
                </c:pt>
                <c:pt idx="679">
                  <c:v>Things That Matter: Three Decades of Passions, Pastimes and Politics [Deckled Edge]</c:v>
                </c:pt>
                <c:pt idx="680">
                  <c:v>Think Again: The Power of Knowing What You Don't Know</c:v>
                </c:pt>
                <c:pt idx="681">
                  <c:v>Think and Grow Rich: The Landmark Bestseller Now Revised and Updated for the 21st Century (Think and Grow Rich Series)</c:v>
                </c:pt>
                <c:pt idx="682">
                  <c:v>Thinking, Fast and Slow</c:v>
                </c:pt>
                <c:pt idx="683">
                  <c:v>Thirteen Reasons Why</c:v>
                </c:pt>
                <c:pt idx="684">
                  <c:v>Thomas Jefferson: The Art of Power</c:v>
                </c:pt>
                <c:pt idx="685">
                  <c:v>Three Cups of Tea: One Man's Journey to Change the World... One Child at a Time (Young Reader's Edition)</c:v>
                </c:pt>
                <c:pt idx="686">
                  <c:v>Three Cups of Tea: One Man's Mission to Promote Peace - One School at a Time</c:v>
                </c:pt>
                <c:pt idx="687">
                  <c:v>Through My Eyes</c:v>
                </c:pt>
                <c:pt idx="688">
                  <c:v>Thug Kitchen: The Official Cookbook: Eat Like You Give a F*ck (Thug Kitchen Cookbooks)</c:v>
                </c:pt>
                <c:pt idx="689">
                  <c:v>Tina Fey: Bossypants</c:v>
                </c:pt>
                <c:pt idx="690">
                  <c:v>To Heaven and Back: A Doctor's Extraordinary Account of Her Death, Heaven, Angels, and Life Again: A True Story</c:v>
                </c:pt>
                <c:pt idx="691">
                  <c:v>To Kill a Mockingbird</c:v>
                </c:pt>
                <c:pt idx="692">
                  <c:v>Too Much and Never Enough: How My Family Created the World's Most Dangerous Man</c:v>
                </c:pt>
                <c:pt idx="693">
                  <c:v>Tools Of Titans: The Tactics, Routines, and Habits of Billionaires, Icons, and World-Class Performers</c:v>
                </c:pt>
                <c:pt idx="694">
                  <c:v>Towers of Midnight (Wheel of Time, Book Thirteen)</c:v>
                </c:pt>
                <c:pt idx="695">
                  <c:v>True Compass: A Memoir</c:v>
                </c:pt>
                <c:pt idx="696">
                  <c:v>Turtles All the Way Down</c:v>
                </c:pt>
                <c:pt idx="697">
                  <c:v>Twilight (The Twilight Saga, Book 1)</c:v>
                </c:pt>
                <c:pt idx="698">
                  <c:v>U is for Undertow: A Kinsey Millhone Novel</c:v>
                </c:pt>
                <c:pt idx="699">
                  <c:v>Ugly Love: A Novel</c:v>
                </c:pt>
                <c:pt idx="700">
                  <c:v>Ultimate Sticker Book: Frozen: More Than 60 Reusable Full-Color Stickers</c:v>
                </c:pt>
                <c:pt idx="701">
                  <c:v>Unbroken: A World War II Story of Survival, Resilience, and Redemption</c:v>
                </c:pt>
                <c:pt idx="702">
                  <c:v>Under the Dome: A Novel</c:v>
                </c:pt>
                <c:pt idx="703">
                  <c:v>Unfreedom of the Press</c:v>
                </c:pt>
                <c:pt idx="704">
                  <c:v>Unicorn Coloring Book: For Kids Ages 4-8 (US Edition) (Silly Bear Coloring Books)</c:v>
                </c:pt>
                <c:pt idx="705">
                  <c:v>Uninvited: Living Loved When You Feel Less Than, Left Out, and Lonely</c:v>
                </c:pt>
                <c:pt idx="706">
                  <c:v>Untamed</c:v>
                </c:pt>
                <c:pt idx="707">
                  <c:v>Verity</c:v>
                </c:pt>
                <c:pt idx="708">
                  <c:v>Wacky Waving Inflatable Tube Guy (RP Minis)</c:v>
                </c:pt>
                <c:pt idx="709">
                  <c:v>Watchmen</c:v>
                </c:pt>
                <c:pt idx="710">
                  <c:v>Water for Elephants: A Novel</c:v>
                </c:pt>
                <c:pt idx="711">
                  <c:v>We Were Liars</c:v>
                </c:pt>
                <c:pt idx="712">
                  <c:v>What Happened</c:v>
                </c:pt>
                <c:pt idx="713">
                  <c:v>What Happened to You?: Conversations on Trauma, Resilience, and Healing</c:v>
                </c:pt>
                <c:pt idx="714">
                  <c:v>What If?: Serious Scientific Answers to Absurd Hypothetical Questions</c:v>
                </c:pt>
                <c:pt idx="715">
                  <c:v>What Pet Should I Get? (Classic Seuss)</c:v>
                </c:pt>
                <c:pt idx="716">
                  <c:v>What Should Danny Do? (The Power to Choose Series) (The Power to Choose, 1)</c:v>
                </c:pt>
                <c:pt idx="717">
                  <c:v>What the Dog Saw: And Other Adventures</c:v>
                </c:pt>
                <c:pt idx="718">
                  <c:v>What to Expect When You're Expecting</c:v>
                </c:pt>
                <c:pt idx="719">
                  <c:v>Wheat Belly Cookbook: 150 Recipes to Help You Lose the Wheat, Lose the Weight, and Find Your Path Back to Health</c:v>
                </c:pt>
                <c:pt idx="720">
                  <c:v>Wheat Belly: Lose the Wheat, Lose the Weight, and Find Your Path Back to Health</c:v>
                </c:pt>
                <c:pt idx="721">
                  <c:v>When Breath Becomes Air</c:v>
                </c:pt>
                <c:pt idx="722">
                  <c:v>Where Do Diggers Sleep at Night? (Where Do...Series)</c:v>
                </c:pt>
                <c:pt idx="723">
                  <c:v>Where Is Baby's Belly Button? A Lift-the-Flap Book</c:v>
                </c:pt>
                <c:pt idx="724">
                  <c:v>Where the Crawdads Sing</c:v>
                </c:pt>
                <c:pt idx="725">
                  <c:v>Where the Wild Things Are</c:v>
                </c:pt>
                <c:pt idx="726">
                  <c:v>Where's Spot?</c:v>
                </c:pt>
                <c:pt idx="727">
                  <c:v>Whiskey in a Teacup: What Growing Up in the South Taught Me About Life, Love, and Baking Biscuits</c:v>
                </c:pt>
                <c:pt idx="728">
                  <c:v>White Fragility: Why It's So Hard for White People to Talk About Racism</c:v>
                </c:pt>
                <c:pt idx="729">
                  <c:v>Who Moved My Cheese</c:v>
                </c:pt>
                <c:pt idx="730">
                  <c:v>Whose Boat Is This Boat?: Comments That Don't Help in the Aftermath of a Hurricane</c:v>
                </c:pt>
                <c:pt idx="731">
                  <c:v>Wild: From Lost to Found on the Pacific Crest Trail</c:v>
                </c:pt>
                <c:pt idx="732">
                  <c:v>Will</c:v>
                </c:pt>
                <c:pt idx="733">
                  <c:v>Winter of the World: Book Two of the Century Trilogy</c:v>
                </c:pt>
                <c:pt idx="734">
                  <c:v>Wolf Hall</c:v>
                </c:pt>
                <c:pt idx="735">
                  <c:v>Women Food and God: An Unexpected Path to Almost Everything</c:v>
                </c:pt>
                <c:pt idx="736">
                  <c:v>Wonder</c:v>
                </c:pt>
                <c:pt idx="737">
                  <c:v>Wrecking Ball (Diary of a Wimpy Kid Book 14)</c:v>
                </c:pt>
                <c:pt idx="738">
                  <c:v>Xanathar's Guide to Everything (Dungeons &amp; Dragons)</c:v>
                </c:pt>
                <c:pt idx="739">
                  <c:v>Yes Please</c:v>
                </c:pt>
                <c:pt idx="740">
                  <c:v>You Are a Badass: How to Stop Doubting Your Greatness and Start Living an Awesome Life</c:v>
                </c:pt>
                <c:pt idx="741">
                  <c:v>ZEALOT: The Life and Times of Jesus of Nazareth</c:v>
                </c:pt>
                <c:pt idx="742">
                  <c:v>Zen as F*ck (Zen as F*ck Journals)</c:v>
                </c:pt>
                <c:pt idx="743">
                  <c:v>(blank)</c:v>
                </c:pt>
              </c:strCache>
            </c:strRef>
          </c:cat>
          <c:val>
            <c:numRef>
              <c:f>'Q10'!$C$4:$C$748</c:f>
              <c:numCache>
                <c:formatCode>General</c:formatCode>
                <c:ptCount val="744"/>
                <c:pt idx="0">
                  <c:v>2021</c:v>
                </c:pt>
                <c:pt idx="1">
                  <c:v>2017</c:v>
                </c:pt>
                <c:pt idx="2">
                  <c:v>2014</c:v>
                </c:pt>
                <c:pt idx="3">
                  <c:v>2011</c:v>
                </c:pt>
                <c:pt idx="4">
                  <c:v>2021</c:v>
                </c:pt>
                <c:pt idx="5">
                  <c:v>2011</c:v>
                </c:pt>
                <c:pt idx="6">
                  <c:v>2014</c:v>
                </c:pt>
                <c:pt idx="7">
                  <c:v>2019</c:v>
                </c:pt>
                <c:pt idx="8">
                  <c:v>2009</c:v>
                </c:pt>
                <c:pt idx="9">
                  <c:v>2012</c:v>
                </c:pt>
                <c:pt idx="10">
                  <c:v>2014</c:v>
                </c:pt>
                <c:pt idx="11">
                  <c:v>2015</c:v>
                </c:pt>
                <c:pt idx="12">
                  <c:v>2017</c:v>
                </c:pt>
                <c:pt idx="13">
                  <c:v>2012</c:v>
                </c:pt>
                <c:pt idx="14">
                  <c:v>2018</c:v>
                </c:pt>
                <c:pt idx="15">
                  <c:v>2015</c:v>
                </c:pt>
                <c:pt idx="16">
                  <c:v>2017</c:v>
                </c:pt>
                <c:pt idx="17">
                  <c:v>2013</c:v>
                </c:pt>
                <c:pt idx="18">
                  <c:v>2010</c:v>
                </c:pt>
                <c:pt idx="19">
                  <c:v>2021</c:v>
                </c:pt>
                <c:pt idx="20">
                  <c:v>2011</c:v>
                </c:pt>
                <c:pt idx="21">
                  <c:v>2020</c:v>
                </c:pt>
                <c:pt idx="22">
                  <c:v>2011</c:v>
                </c:pt>
                <c:pt idx="23">
                  <c:v>2018</c:v>
                </c:pt>
                <c:pt idx="24">
                  <c:v>2009</c:v>
                </c:pt>
                <c:pt idx="25">
                  <c:v>2016</c:v>
                </c:pt>
                <c:pt idx="26">
                  <c:v>2015</c:v>
                </c:pt>
                <c:pt idx="27">
                  <c:v>2015</c:v>
                </c:pt>
                <c:pt idx="28">
                  <c:v>2016</c:v>
                </c:pt>
                <c:pt idx="29">
                  <c:v>2014</c:v>
                </c:pt>
                <c:pt idx="30">
                  <c:v>2021</c:v>
                </c:pt>
                <c:pt idx="31">
                  <c:v>2017</c:v>
                </c:pt>
                <c:pt idx="32">
                  <c:v>2016</c:v>
                </c:pt>
                <c:pt idx="33">
                  <c:v>2016</c:v>
                </c:pt>
                <c:pt idx="34">
                  <c:v>2014</c:v>
                </c:pt>
                <c:pt idx="35">
                  <c:v>2012</c:v>
                </c:pt>
                <c:pt idx="36">
                  <c:v>2013</c:v>
                </c:pt>
                <c:pt idx="37">
                  <c:v>2010</c:v>
                </c:pt>
                <c:pt idx="38">
                  <c:v>2020</c:v>
                </c:pt>
                <c:pt idx="39">
                  <c:v>2021</c:v>
                </c:pt>
                <c:pt idx="40">
                  <c:v>2015</c:v>
                </c:pt>
                <c:pt idx="41">
                  <c:v>2009</c:v>
                </c:pt>
                <c:pt idx="42">
                  <c:v>2013</c:v>
                </c:pt>
                <c:pt idx="43">
                  <c:v>2009</c:v>
                </c:pt>
                <c:pt idx="44">
                  <c:v>2009</c:v>
                </c:pt>
                <c:pt idx="45">
                  <c:v>2018</c:v>
                </c:pt>
                <c:pt idx="46">
                  <c:v>2021</c:v>
                </c:pt>
                <c:pt idx="47">
                  <c:v>2009</c:v>
                </c:pt>
                <c:pt idx="48">
                  <c:v>2021</c:v>
                </c:pt>
                <c:pt idx="49">
                  <c:v>2010</c:v>
                </c:pt>
                <c:pt idx="50">
                  <c:v>2020</c:v>
                </c:pt>
                <c:pt idx="51">
                  <c:v>2015</c:v>
                </c:pt>
                <c:pt idx="52">
                  <c:v>2015</c:v>
                </c:pt>
                <c:pt idx="53">
                  <c:v>2012</c:v>
                </c:pt>
                <c:pt idx="54">
                  <c:v>2012</c:v>
                </c:pt>
                <c:pt idx="55">
                  <c:v>2010</c:v>
                </c:pt>
                <c:pt idx="56">
                  <c:v>2020</c:v>
                </c:pt>
                <c:pt idx="57">
                  <c:v>2013</c:v>
                </c:pt>
                <c:pt idx="58">
                  <c:v>2018</c:v>
                </c:pt>
                <c:pt idx="59">
                  <c:v>2012</c:v>
                </c:pt>
                <c:pt idx="60">
                  <c:v>2015</c:v>
                </c:pt>
                <c:pt idx="61">
                  <c:v>2018</c:v>
                </c:pt>
                <c:pt idx="62">
                  <c:v>2016</c:v>
                </c:pt>
                <c:pt idx="63">
                  <c:v>2017</c:v>
                </c:pt>
                <c:pt idx="64">
                  <c:v>2021</c:v>
                </c:pt>
                <c:pt idx="65">
                  <c:v>2020</c:v>
                </c:pt>
                <c:pt idx="66">
                  <c:v>2009</c:v>
                </c:pt>
                <c:pt idx="67">
                  <c:v>2019</c:v>
                </c:pt>
                <c:pt idx="68">
                  <c:v>2011</c:v>
                </c:pt>
                <c:pt idx="69">
                  <c:v>2016</c:v>
                </c:pt>
                <c:pt idx="70">
                  <c:v>2011</c:v>
                </c:pt>
                <c:pt idx="71">
                  <c:v>2010</c:v>
                </c:pt>
                <c:pt idx="72">
                  <c:v>2012</c:v>
                </c:pt>
                <c:pt idx="73">
                  <c:v>2010</c:v>
                </c:pt>
                <c:pt idx="74">
                  <c:v>2021</c:v>
                </c:pt>
                <c:pt idx="75">
                  <c:v>2020</c:v>
                </c:pt>
                <c:pt idx="76">
                  <c:v>2021</c:v>
                </c:pt>
                <c:pt idx="77">
                  <c:v>2012</c:v>
                </c:pt>
                <c:pt idx="78">
                  <c:v>2021</c:v>
                </c:pt>
                <c:pt idx="79">
                  <c:v>2018</c:v>
                </c:pt>
                <c:pt idx="80">
                  <c:v>2017</c:v>
                </c:pt>
                <c:pt idx="81">
                  <c:v>2019</c:v>
                </c:pt>
                <c:pt idx="82">
                  <c:v>2014</c:v>
                </c:pt>
                <c:pt idx="83">
                  <c:v>2020</c:v>
                </c:pt>
                <c:pt idx="84">
                  <c:v>2021</c:v>
                </c:pt>
                <c:pt idx="85">
                  <c:v>2012</c:v>
                </c:pt>
                <c:pt idx="86">
                  <c:v>2012</c:v>
                </c:pt>
                <c:pt idx="87">
                  <c:v>2021</c:v>
                </c:pt>
                <c:pt idx="88">
                  <c:v>2010</c:v>
                </c:pt>
                <c:pt idx="89">
                  <c:v>2010</c:v>
                </c:pt>
                <c:pt idx="90">
                  <c:v>2021</c:v>
                </c:pt>
                <c:pt idx="91">
                  <c:v>2010</c:v>
                </c:pt>
                <c:pt idx="92">
                  <c:v>2012</c:v>
                </c:pt>
                <c:pt idx="93">
                  <c:v>2009</c:v>
                </c:pt>
                <c:pt idx="94">
                  <c:v>2016</c:v>
                </c:pt>
                <c:pt idx="95">
                  <c:v>2018</c:v>
                </c:pt>
                <c:pt idx="96">
                  <c:v>2016</c:v>
                </c:pt>
                <c:pt idx="97">
                  <c:v>2012</c:v>
                </c:pt>
                <c:pt idx="98">
                  <c:v>2018</c:v>
                </c:pt>
                <c:pt idx="99">
                  <c:v>2015</c:v>
                </c:pt>
                <c:pt idx="100">
                  <c:v>2015</c:v>
                </c:pt>
                <c:pt idx="101">
                  <c:v>2016</c:v>
                </c:pt>
                <c:pt idx="102">
                  <c:v>2016</c:v>
                </c:pt>
                <c:pt idx="103">
                  <c:v>2015</c:v>
                </c:pt>
                <c:pt idx="104">
                  <c:v>2010</c:v>
                </c:pt>
                <c:pt idx="105">
                  <c:v>2021</c:v>
                </c:pt>
                <c:pt idx="106">
                  <c:v>2009</c:v>
                </c:pt>
                <c:pt idx="107">
                  <c:v>2011</c:v>
                </c:pt>
                <c:pt idx="108">
                  <c:v>2018</c:v>
                </c:pt>
                <c:pt idx="109">
                  <c:v>2018</c:v>
                </c:pt>
                <c:pt idx="110">
                  <c:v>2020</c:v>
                </c:pt>
                <c:pt idx="111">
                  <c:v>2019</c:v>
                </c:pt>
                <c:pt idx="112">
                  <c:v>2013</c:v>
                </c:pt>
                <c:pt idx="113">
                  <c:v>2009</c:v>
                </c:pt>
                <c:pt idx="114">
                  <c:v>2010</c:v>
                </c:pt>
                <c:pt idx="115">
                  <c:v>2011</c:v>
                </c:pt>
                <c:pt idx="116">
                  <c:v>2015</c:v>
                </c:pt>
                <c:pt idx="117">
                  <c:v>2012</c:v>
                </c:pt>
                <c:pt idx="118">
                  <c:v>2019</c:v>
                </c:pt>
                <c:pt idx="119">
                  <c:v>2010</c:v>
                </c:pt>
                <c:pt idx="120">
                  <c:v>2010</c:v>
                </c:pt>
                <c:pt idx="121">
                  <c:v>2011</c:v>
                </c:pt>
                <c:pt idx="122">
                  <c:v>2015</c:v>
                </c:pt>
                <c:pt idx="123">
                  <c:v>2015</c:v>
                </c:pt>
                <c:pt idx="124">
                  <c:v>2015</c:v>
                </c:pt>
                <c:pt idx="125">
                  <c:v>2015</c:v>
                </c:pt>
                <c:pt idx="126">
                  <c:v>2016</c:v>
                </c:pt>
                <c:pt idx="127">
                  <c:v>2018</c:v>
                </c:pt>
                <c:pt idx="128">
                  <c:v>2010</c:v>
                </c:pt>
                <c:pt idx="129">
                  <c:v>2009</c:v>
                </c:pt>
                <c:pt idx="130">
                  <c:v>2013</c:v>
                </c:pt>
                <c:pt idx="131">
                  <c:v>2014</c:v>
                </c:pt>
                <c:pt idx="132">
                  <c:v>2021</c:v>
                </c:pt>
                <c:pt idx="133">
                  <c:v>2020</c:v>
                </c:pt>
                <c:pt idx="134">
                  <c:v>2014</c:v>
                </c:pt>
                <c:pt idx="135">
                  <c:v>2014</c:v>
                </c:pt>
                <c:pt idx="136">
                  <c:v>2014</c:v>
                </c:pt>
                <c:pt idx="137">
                  <c:v>2012</c:v>
                </c:pt>
                <c:pt idx="138">
                  <c:v>2009</c:v>
                </c:pt>
                <c:pt idx="139">
                  <c:v>2013</c:v>
                </c:pt>
                <c:pt idx="140">
                  <c:v>2009</c:v>
                </c:pt>
                <c:pt idx="141">
                  <c:v>2018</c:v>
                </c:pt>
                <c:pt idx="142">
                  <c:v>2017</c:v>
                </c:pt>
                <c:pt idx="143">
                  <c:v>2017</c:v>
                </c:pt>
                <c:pt idx="144">
                  <c:v>2019</c:v>
                </c:pt>
                <c:pt idx="145">
                  <c:v>2020</c:v>
                </c:pt>
                <c:pt idx="146">
                  <c:v>2019</c:v>
                </c:pt>
                <c:pt idx="147">
                  <c:v>2020</c:v>
                </c:pt>
                <c:pt idx="148">
                  <c:v>2018</c:v>
                </c:pt>
                <c:pt idx="149">
                  <c:v>2021</c:v>
                </c:pt>
                <c:pt idx="150">
                  <c:v>2015</c:v>
                </c:pt>
                <c:pt idx="151">
                  <c:v>2021</c:v>
                </c:pt>
                <c:pt idx="152">
                  <c:v>2021</c:v>
                </c:pt>
                <c:pt idx="153">
                  <c:v>2009</c:v>
                </c:pt>
                <c:pt idx="154">
                  <c:v>2011</c:v>
                </c:pt>
                <c:pt idx="155">
                  <c:v>2021</c:v>
                </c:pt>
                <c:pt idx="156">
                  <c:v>2010</c:v>
                </c:pt>
                <c:pt idx="157">
                  <c:v>2009</c:v>
                </c:pt>
                <c:pt idx="158">
                  <c:v>2009</c:v>
                </c:pt>
                <c:pt idx="159">
                  <c:v>2012</c:v>
                </c:pt>
                <c:pt idx="160">
                  <c:v>2013</c:v>
                </c:pt>
                <c:pt idx="161">
                  <c:v>2010</c:v>
                </c:pt>
                <c:pt idx="162">
                  <c:v>2009</c:v>
                </c:pt>
                <c:pt idx="163">
                  <c:v>2009</c:v>
                </c:pt>
                <c:pt idx="164">
                  <c:v>2020</c:v>
                </c:pt>
                <c:pt idx="165">
                  <c:v>2011</c:v>
                </c:pt>
                <c:pt idx="166">
                  <c:v>2019</c:v>
                </c:pt>
                <c:pt idx="167">
                  <c:v>2016</c:v>
                </c:pt>
                <c:pt idx="168">
                  <c:v>2015</c:v>
                </c:pt>
                <c:pt idx="169">
                  <c:v>2013</c:v>
                </c:pt>
                <c:pt idx="170">
                  <c:v>2011</c:v>
                </c:pt>
                <c:pt idx="171">
                  <c:v>2018</c:v>
                </c:pt>
                <c:pt idx="172">
                  <c:v>2017</c:v>
                </c:pt>
                <c:pt idx="173">
                  <c:v>2011</c:v>
                </c:pt>
                <c:pt idx="174">
                  <c:v>2018</c:v>
                </c:pt>
                <c:pt idx="175">
                  <c:v>2019</c:v>
                </c:pt>
                <c:pt idx="176">
                  <c:v>2010</c:v>
                </c:pt>
                <c:pt idx="177">
                  <c:v>2016</c:v>
                </c:pt>
                <c:pt idx="178">
                  <c:v>2018</c:v>
                </c:pt>
                <c:pt idx="179">
                  <c:v>2016</c:v>
                </c:pt>
                <c:pt idx="180">
                  <c:v>2013</c:v>
                </c:pt>
                <c:pt idx="181">
                  <c:v>2013</c:v>
                </c:pt>
                <c:pt idx="182">
                  <c:v>2013</c:v>
                </c:pt>
                <c:pt idx="183">
                  <c:v>2013</c:v>
                </c:pt>
                <c:pt idx="184">
                  <c:v>2009</c:v>
                </c:pt>
                <c:pt idx="185">
                  <c:v>2018</c:v>
                </c:pt>
                <c:pt idx="186">
                  <c:v>2016</c:v>
                </c:pt>
                <c:pt idx="187">
                  <c:v>2016</c:v>
                </c:pt>
                <c:pt idx="188">
                  <c:v>2018</c:v>
                </c:pt>
                <c:pt idx="189">
                  <c:v>2021</c:v>
                </c:pt>
                <c:pt idx="190">
                  <c:v>2014</c:v>
                </c:pt>
                <c:pt idx="191">
                  <c:v>2021</c:v>
                </c:pt>
                <c:pt idx="192">
                  <c:v>2010</c:v>
                </c:pt>
                <c:pt idx="193">
                  <c:v>2015</c:v>
                </c:pt>
                <c:pt idx="194">
                  <c:v>2009</c:v>
                </c:pt>
                <c:pt idx="195">
                  <c:v>2013</c:v>
                </c:pt>
                <c:pt idx="196">
                  <c:v>2012</c:v>
                </c:pt>
                <c:pt idx="197">
                  <c:v>2010</c:v>
                </c:pt>
                <c:pt idx="198">
                  <c:v>2010</c:v>
                </c:pt>
                <c:pt idx="199">
                  <c:v>2009</c:v>
                </c:pt>
                <c:pt idx="200">
                  <c:v>2014</c:v>
                </c:pt>
                <c:pt idx="201">
                  <c:v>2014</c:v>
                </c:pt>
                <c:pt idx="202">
                  <c:v>2010</c:v>
                </c:pt>
                <c:pt idx="203">
                  <c:v>2010</c:v>
                </c:pt>
                <c:pt idx="204">
                  <c:v>2013</c:v>
                </c:pt>
                <c:pt idx="205">
                  <c:v>2017</c:v>
                </c:pt>
                <c:pt idx="206">
                  <c:v>2010</c:v>
                </c:pt>
                <c:pt idx="207">
                  <c:v>2013</c:v>
                </c:pt>
                <c:pt idx="208">
                  <c:v>2020</c:v>
                </c:pt>
                <c:pt idx="209">
                  <c:v>2015</c:v>
                </c:pt>
                <c:pt idx="210">
                  <c:v>2011</c:v>
                </c:pt>
                <c:pt idx="211">
                  <c:v>2020</c:v>
                </c:pt>
                <c:pt idx="212">
                  <c:v>2019</c:v>
                </c:pt>
                <c:pt idx="213">
                  <c:v>2019</c:v>
                </c:pt>
                <c:pt idx="214">
                  <c:v>2009</c:v>
                </c:pt>
                <c:pt idx="215">
                  <c:v>2018</c:v>
                </c:pt>
                <c:pt idx="216">
                  <c:v>2015</c:v>
                </c:pt>
                <c:pt idx="217">
                  <c:v>2021</c:v>
                </c:pt>
                <c:pt idx="218">
                  <c:v>2012</c:v>
                </c:pt>
                <c:pt idx="219">
                  <c:v>2009</c:v>
                </c:pt>
                <c:pt idx="220">
                  <c:v>2014</c:v>
                </c:pt>
                <c:pt idx="221">
                  <c:v>2020</c:v>
                </c:pt>
                <c:pt idx="222">
                  <c:v>2014</c:v>
                </c:pt>
                <c:pt idx="223">
                  <c:v>2016</c:v>
                </c:pt>
                <c:pt idx="224">
                  <c:v>2021</c:v>
                </c:pt>
                <c:pt idx="225">
                  <c:v>2014</c:v>
                </c:pt>
                <c:pt idx="226">
                  <c:v>2014</c:v>
                </c:pt>
                <c:pt idx="227">
                  <c:v>2017</c:v>
                </c:pt>
                <c:pt idx="228">
                  <c:v>2014</c:v>
                </c:pt>
                <c:pt idx="229">
                  <c:v>2012</c:v>
                </c:pt>
                <c:pt idx="230">
                  <c:v>2021</c:v>
                </c:pt>
                <c:pt idx="231">
                  <c:v>2015</c:v>
                </c:pt>
                <c:pt idx="232">
                  <c:v>2016</c:v>
                </c:pt>
                <c:pt idx="233">
                  <c:v>2021</c:v>
                </c:pt>
                <c:pt idx="234">
                  <c:v>2015</c:v>
                </c:pt>
                <c:pt idx="235">
                  <c:v>2011</c:v>
                </c:pt>
                <c:pt idx="236">
                  <c:v>2019</c:v>
                </c:pt>
                <c:pt idx="237">
                  <c:v>2009</c:v>
                </c:pt>
                <c:pt idx="238">
                  <c:v>2016</c:v>
                </c:pt>
                <c:pt idx="239">
                  <c:v>2010</c:v>
                </c:pt>
                <c:pt idx="240">
                  <c:v>2013</c:v>
                </c:pt>
                <c:pt idx="241">
                  <c:v>2016</c:v>
                </c:pt>
                <c:pt idx="242">
                  <c:v>2016</c:v>
                </c:pt>
                <c:pt idx="243">
                  <c:v>2019</c:v>
                </c:pt>
                <c:pt idx="244">
                  <c:v>2017</c:v>
                </c:pt>
                <c:pt idx="245">
                  <c:v>2016</c:v>
                </c:pt>
                <c:pt idx="246">
                  <c:v>2017</c:v>
                </c:pt>
                <c:pt idx="247">
                  <c:v>2016</c:v>
                </c:pt>
                <c:pt idx="248">
                  <c:v>2021</c:v>
                </c:pt>
                <c:pt idx="249">
                  <c:v>2014</c:v>
                </c:pt>
                <c:pt idx="250">
                  <c:v>2012</c:v>
                </c:pt>
                <c:pt idx="251">
                  <c:v>2017</c:v>
                </c:pt>
                <c:pt idx="252">
                  <c:v>2018</c:v>
                </c:pt>
                <c:pt idx="253">
                  <c:v>2011</c:v>
                </c:pt>
                <c:pt idx="254">
                  <c:v>2020</c:v>
                </c:pt>
                <c:pt idx="255">
                  <c:v>2021</c:v>
                </c:pt>
                <c:pt idx="256">
                  <c:v>2021</c:v>
                </c:pt>
                <c:pt idx="257">
                  <c:v>2021</c:v>
                </c:pt>
                <c:pt idx="258">
                  <c:v>2021</c:v>
                </c:pt>
                <c:pt idx="259">
                  <c:v>2012</c:v>
                </c:pt>
                <c:pt idx="260">
                  <c:v>2021</c:v>
                </c:pt>
                <c:pt idx="261">
                  <c:v>2019</c:v>
                </c:pt>
                <c:pt idx="262">
                  <c:v>2020</c:v>
                </c:pt>
                <c:pt idx="263">
                  <c:v>2020</c:v>
                </c:pt>
                <c:pt idx="264">
                  <c:v>2014</c:v>
                </c:pt>
                <c:pt idx="265">
                  <c:v>2015</c:v>
                </c:pt>
                <c:pt idx="266">
                  <c:v>2011</c:v>
                </c:pt>
                <c:pt idx="267">
                  <c:v>2009</c:v>
                </c:pt>
                <c:pt idx="268">
                  <c:v>2013</c:v>
                </c:pt>
                <c:pt idx="269">
                  <c:v>2021</c:v>
                </c:pt>
                <c:pt idx="270">
                  <c:v>2013</c:v>
                </c:pt>
                <c:pt idx="271">
                  <c:v>2021</c:v>
                </c:pt>
                <c:pt idx="272">
                  <c:v>2009</c:v>
                </c:pt>
                <c:pt idx="273">
                  <c:v>2021</c:v>
                </c:pt>
                <c:pt idx="274">
                  <c:v>2014</c:v>
                </c:pt>
                <c:pt idx="275">
                  <c:v>2010</c:v>
                </c:pt>
                <c:pt idx="276">
                  <c:v>2011</c:v>
                </c:pt>
                <c:pt idx="277">
                  <c:v>2013</c:v>
                </c:pt>
                <c:pt idx="278">
                  <c:v>2011</c:v>
                </c:pt>
                <c:pt idx="279">
                  <c:v>2015</c:v>
                </c:pt>
                <c:pt idx="280">
                  <c:v>2019</c:v>
                </c:pt>
                <c:pt idx="281">
                  <c:v>2021</c:v>
                </c:pt>
                <c:pt idx="282">
                  <c:v>2013</c:v>
                </c:pt>
                <c:pt idx="283">
                  <c:v>2021</c:v>
                </c:pt>
                <c:pt idx="284">
                  <c:v>2019</c:v>
                </c:pt>
                <c:pt idx="285">
                  <c:v>2020</c:v>
                </c:pt>
                <c:pt idx="286">
                  <c:v>2011</c:v>
                </c:pt>
                <c:pt idx="287">
                  <c:v>2013</c:v>
                </c:pt>
                <c:pt idx="288">
                  <c:v>2017</c:v>
                </c:pt>
                <c:pt idx="289">
                  <c:v>2021</c:v>
                </c:pt>
                <c:pt idx="290">
                  <c:v>2014</c:v>
                </c:pt>
                <c:pt idx="291">
                  <c:v>2013</c:v>
                </c:pt>
                <c:pt idx="292">
                  <c:v>2020</c:v>
                </c:pt>
                <c:pt idx="293">
                  <c:v>2013</c:v>
                </c:pt>
                <c:pt idx="294">
                  <c:v>2021</c:v>
                </c:pt>
                <c:pt idx="295">
                  <c:v>2017</c:v>
                </c:pt>
                <c:pt idx="296">
                  <c:v>2017</c:v>
                </c:pt>
                <c:pt idx="297">
                  <c:v>2013</c:v>
                </c:pt>
                <c:pt idx="298">
                  <c:v>2012</c:v>
                </c:pt>
                <c:pt idx="299">
                  <c:v>2012</c:v>
                </c:pt>
                <c:pt idx="300">
                  <c:v>2015</c:v>
                </c:pt>
                <c:pt idx="301">
                  <c:v>2016</c:v>
                </c:pt>
                <c:pt idx="302">
                  <c:v>2018</c:v>
                </c:pt>
                <c:pt idx="303">
                  <c:v>2016</c:v>
                </c:pt>
                <c:pt idx="304">
                  <c:v>2018</c:v>
                </c:pt>
                <c:pt idx="305">
                  <c:v>2018</c:v>
                </c:pt>
                <c:pt idx="306">
                  <c:v>2014</c:v>
                </c:pt>
                <c:pt idx="307">
                  <c:v>2020</c:v>
                </c:pt>
                <c:pt idx="308">
                  <c:v>2012</c:v>
                </c:pt>
                <c:pt idx="309">
                  <c:v>2017</c:v>
                </c:pt>
                <c:pt idx="310">
                  <c:v>2021</c:v>
                </c:pt>
                <c:pt idx="311">
                  <c:v>2010</c:v>
                </c:pt>
                <c:pt idx="312">
                  <c:v>2019</c:v>
                </c:pt>
                <c:pt idx="313">
                  <c:v>2009</c:v>
                </c:pt>
                <c:pt idx="314">
                  <c:v>2010</c:v>
                </c:pt>
                <c:pt idx="315">
                  <c:v>2013</c:v>
                </c:pt>
                <c:pt idx="316">
                  <c:v>2017</c:v>
                </c:pt>
                <c:pt idx="317">
                  <c:v>2010</c:v>
                </c:pt>
                <c:pt idx="318">
                  <c:v>2015</c:v>
                </c:pt>
                <c:pt idx="319">
                  <c:v>2016</c:v>
                </c:pt>
                <c:pt idx="320">
                  <c:v>2018</c:v>
                </c:pt>
                <c:pt idx="321">
                  <c:v>2020</c:v>
                </c:pt>
                <c:pt idx="322">
                  <c:v>2020</c:v>
                </c:pt>
                <c:pt idx="323">
                  <c:v>2020</c:v>
                </c:pt>
                <c:pt idx="324">
                  <c:v>2014</c:v>
                </c:pt>
                <c:pt idx="325">
                  <c:v>2015</c:v>
                </c:pt>
                <c:pt idx="326">
                  <c:v>2015</c:v>
                </c:pt>
                <c:pt idx="327">
                  <c:v>2011</c:v>
                </c:pt>
                <c:pt idx="328">
                  <c:v>2021</c:v>
                </c:pt>
                <c:pt idx="329">
                  <c:v>2021</c:v>
                </c:pt>
                <c:pt idx="330">
                  <c:v>2021</c:v>
                </c:pt>
                <c:pt idx="331">
                  <c:v>2020</c:v>
                </c:pt>
                <c:pt idx="332">
                  <c:v>2015</c:v>
                </c:pt>
                <c:pt idx="333">
                  <c:v>2016</c:v>
                </c:pt>
                <c:pt idx="334">
                  <c:v>2017</c:v>
                </c:pt>
                <c:pt idx="335">
                  <c:v>2014</c:v>
                </c:pt>
                <c:pt idx="336">
                  <c:v>2019</c:v>
                </c:pt>
                <c:pt idx="337">
                  <c:v>2021</c:v>
                </c:pt>
                <c:pt idx="338">
                  <c:v>2018</c:v>
                </c:pt>
                <c:pt idx="339">
                  <c:v>2009</c:v>
                </c:pt>
                <c:pt idx="340">
                  <c:v>2010</c:v>
                </c:pt>
                <c:pt idx="341">
                  <c:v>2016</c:v>
                </c:pt>
                <c:pt idx="342">
                  <c:v>2019</c:v>
                </c:pt>
                <c:pt idx="343">
                  <c:v>2019</c:v>
                </c:pt>
                <c:pt idx="344">
                  <c:v>2020</c:v>
                </c:pt>
                <c:pt idx="345">
                  <c:v>2018</c:v>
                </c:pt>
                <c:pt idx="346">
                  <c:v>2017</c:v>
                </c:pt>
                <c:pt idx="347">
                  <c:v>2017</c:v>
                </c:pt>
                <c:pt idx="348">
                  <c:v>2014</c:v>
                </c:pt>
                <c:pt idx="349">
                  <c:v>2014</c:v>
                </c:pt>
                <c:pt idx="350">
                  <c:v>2014</c:v>
                </c:pt>
                <c:pt idx="351">
                  <c:v>2011</c:v>
                </c:pt>
                <c:pt idx="352">
                  <c:v>2016</c:v>
                </c:pt>
                <c:pt idx="353">
                  <c:v>2012</c:v>
                </c:pt>
                <c:pt idx="354">
                  <c:v>2020</c:v>
                </c:pt>
                <c:pt idx="355">
                  <c:v>2011</c:v>
                </c:pt>
                <c:pt idx="356">
                  <c:v>2014</c:v>
                </c:pt>
                <c:pt idx="357">
                  <c:v>2011</c:v>
                </c:pt>
                <c:pt idx="358">
                  <c:v>2021</c:v>
                </c:pt>
                <c:pt idx="359">
                  <c:v>2021</c:v>
                </c:pt>
                <c:pt idx="360">
                  <c:v>2020</c:v>
                </c:pt>
                <c:pt idx="361">
                  <c:v>2013</c:v>
                </c:pt>
                <c:pt idx="362">
                  <c:v>2015</c:v>
                </c:pt>
                <c:pt idx="363">
                  <c:v>2019</c:v>
                </c:pt>
                <c:pt idx="364">
                  <c:v>2019</c:v>
                </c:pt>
                <c:pt idx="365">
                  <c:v>2009</c:v>
                </c:pt>
                <c:pt idx="366">
                  <c:v>2016</c:v>
                </c:pt>
                <c:pt idx="367">
                  <c:v>2012</c:v>
                </c:pt>
                <c:pt idx="368">
                  <c:v>2017</c:v>
                </c:pt>
                <c:pt idx="369">
                  <c:v>2012</c:v>
                </c:pt>
                <c:pt idx="370">
                  <c:v>2011</c:v>
                </c:pt>
                <c:pt idx="371">
                  <c:v>2017</c:v>
                </c:pt>
                <c:pt idx="372">
                  <c:v>2013</c:v>
                </c:pt>
                <c:pt idx="373">
                  <c:v>2014</c:v>
                </c:pt>
                <c:pt idx="374">
                  <c:v>2020</c:v>
                </c:pt>
                <c:pt idx="375">
                  <c:v>2021</c:v>
                </c:pt>
                <c:pt idx="376">
                  <c:v>2009</c:v>
                </c:pt>
                <c:pt idx="377">
                  <c:v>2017</c:v>
                </c:pt>
                <c:pt idx="378">
                  <c:v>2012</c:v>
                </c:pt>
                <c:pt idx="379">
                  <c:v>2009</c:v>
                </c:pt>
                <c:pt idx="380">
                  <c:v>2017</c:v>
                </c:pt>
                <c:pt idx="381">
                  <c:v>2017</c:v>
                </c:pt>
                <c:pt idx="382">
                  <c:v>2014</c:v>
                </c:pt>
                <c:pt idx="383">
                  <c:v>2013</c:v>
                </c:pt>
                <c:pt idx="384">
                  <c:v>2020</c:v>
                </c:pt>
                <c:pt idx="385">
                  <c:v>2020</c:v>
                </c:pt>
                <c:pt idx="386">
                  <c:v>2021</c:v>
                </c:pt>
                <c:pt idx="387">
                  <c:v>2015</c:v>
                </c:pt>
                <c:pt idx="388">
                  <c:v>2019</c:v>
                </c:pt>
                <c:pt idx="389">
                  <c:v>2021</c:v>
                </c:pt>
                <c:pt idx="390">
                  <c:v>2021</c:v>
                </c:pt>
                <c:pt idx="391">
                  <c:v>2010</c:v>
                </c:pt>
                <c:pt idx="392">
                  <c:v>2021</c:v>
                </c:pt>
                <c:pt idx="393">
                  <c:v>2009</c:v>
                </c:pt>
                <c:pt idx="394">
                  <c:v>2016</c:v>
                </c:pt>
                <c:pt idx="395">
                  <c:v>2017</c:v>
                </c:pt>
                <c:pt idx="396">
                  <c:v>2016</c:v>
                </c:pt>
                <c:pt idx="397">
                  <c:v>2013</c:v>
                </c:pt>
                <c:pt idx="398">
                  <c:v>2020</c:v>
                </c:pt>
                <c:pt idx="399">
                  <c:v>2020</c:v>
                </c:pt>
                <c:pt idx="400">
                  <c:v>2015</c:v>
                </c:pt>
                <c:pt idx="401">
                  <c:v>2011</c:v>
                </c:pt>
                <c:pt idx="402">
                  <c:v>2009</c:v>
                </c:pt>
                <c:pt idx="403">
                  <c:v>2018</c:v>
                </c:pt>
                <c:pt idx="404">
                  <c:v>2021</c:v>
                </c:pt>
                <c:pt idx="405">
                  <c:v>2013</c:v>
                </c:pt>
                <c:pt idx="406">
                  <c:v>2021</c:v>
                </c:pt>
                <c:pt idx="407">
                  <c:v>2019</c:v>
                </c:pt>
                <c:pt idx="408">
                  <c:v>2017</c:v>
                </c:pt>
                <c:pt idx="409">
                  <c:v>2009</c:v>
                </c:pt>
                <c:pt idx="410">
                  <c:v>2009</c:v>
                </c:pt>
                <c:pt idx="411">
                  <c:v>2014</c:v>
                </c:pt>
                <c:pt idx="412">
                  <c:v>2016</c:v>
                </c:pt>
                <c:pt idx="413">
                  <c:v>2011</c:v>
                </c:pt>
                <c:pt idx="414">
                  <c:v>2020</c:v>
                </c:pt>
                <c:pt idx="415">
                  <c:v>2018</c:v>
                </c:pt>
                <c:pt idx="416">
                  <c:v>2020</c:v>
                </c:pt>
                <c:pt idx="417">
                  <c:v>2012</c:v>
                </c:pt>
                <c:pt idx="418">
                  <c:v>2020</c:v>
                </c:pt>
                <c:pt idx="419">
                  <c:v>2014</c:v>
                </c:pt>
                <c:pt idx="420">
                  <c:v>2010</c:v>
                </c:pt>
                <c:pt idx="421">
                  <c:v>2021</c:v>
                </c:pt>
                <c:pt idx="422">
                  <c:v>2015</c:v>
                </c:pt>
                <c:pt idx="423">
                  <c:v>2011</c:v>
                </c:pt>
                <c:pt idx="424">
                  <c:v>2017</c:v>
                </c:pt>
                <c:pt idx="425">
                  <c:v>2014</c:v>
                </c:pt>
                <c:pt idx="426">
                  <c:v>2014</c:v>
                </c:pt>
                <c:pt idx="427">
                  <c:v>2014</c:v>
                </c:pt>
                <c:pt idx="428">
                  <c:v>2010</c:v>
                </c:pt>
                <c:pt idx="429">
                  <c:v>2020</c:v>
                </c:pt>
                <c:pt idx="430">
                  <c:v>2009</c:v>
                </c:pt>
                <c:pt idx="431">
                  <c:v>2019</c:v>
                </c:pt>
                <c:pt idx="432">
                  <c:v>2010</c:v>
                </c:pt>
                <c:pt idx="433">
                  <c:v>2021</c:v>
                </c:pt>
                <c:pt idx="434">
                  <c:v>2020</c:v>
                </c:pt>
                <c:pt idx="435">
                  <c:v>2016</c:v>
                </c:pt>
                <c:pt idx="436">
                  <c:v>2021</c:v>
                </c:pt>
                <c:pt idx="437">
                  <c:v>2010</c:v>
                </c:pt>
                <c:pt idx="438">
                  <c:v>2017</c:v>
                </c:pt>
                <c:pt idx="439">
                  <c:v>2018</c:v>
                </c:pt>
                <c:pt idx="440">
                  <c:v>2013</c:v>
                </c:pt>
                <c:pt idx="441">
                  <c:v>2013</c:v>
                </c:pt>
                <c:pt idx="442">
                  <c:v>2019</c:v>
                </c:pt>
                <c:pt idx="443">
                  <c:v>2010</c:v>
                </c:pt>
                <c:pt idx="444">
                  <c:v>2011</c:v>
                </c:pt>
                <c:pt idx="445">
                  <c:v>2020</c:v>
                </c:pt>
                <c:pt idx="446">
                  <c:v>2009</c:v>
                </c:pt>
                <c:pt idx="447">
                  <c:v>2010</c:v>
                </c:pt>
                <c:pt idx="448">
                  <c:v>2014</c:v>
                </c:pt>
                <c:pt idx="449">
                  <c:v>2009</c:v>
                </c:pt>
                <c:pt idx="450">
                  <c:v>2010</c:v>
                </c:pt>
                <c:pt idx="451">
                  <c:v>2010</c:v>
                </c:pt>
                <c:pt idx="452">
                  <c:v>2020</c:v>
                </c:pt>
                <c:pt idx="453">
                  <c:v>2017</c:v>
                </c:pt>
                <c:pt idx="454">
                  <c:v>2011</c:v>
                </c:pt>
                <c:pt idx="455">
                  <c:v>2012</c:v>
                </c:pt>
                <c:pt idx="456">
                  <c:v>2012</c:v>
                </c:pt>
                <c:pt idx="457">
                  <c:v>2019</c:v>
                </c:pt>
                <c:pt idx="458">
                  <c:v>2013</c:v>
                </c:pt>
                <c:pt idx="459">
                  <c:v>2019</c:v>
                </c:pt>
                <c:pt idx="460">
                  <c:v>2019</c:v>
                </c:pt>
                <c:pt idx="461">
                  <c:v>2009</c:v>
                </c:pt>
                <c:pt idx="462">
                  <c:v>2011</c:v>
                </c:pt>
                <c:pt idx="463">
                  <c:v>2013</c:v>
                </c:pt>
                <c:pt idx="464">
                  <c:v>2019</c:v>
                </c:pt>
                <c:pt idx="465">
                  <c:v>2010</c:v>
                </c:pt>
                <c:pt idx="466">
                  <c:v>2012</c:v>
                </c:pt>
                <c:pt idx="467">
                  <c:v>2012</c:v>
                </c:pt>
                <c:pt idx="468">
                  <c:v>2015</c:v>
                </c:pt>
                <c:pt idx="469">
                  <c:v>2011</c:v>
                </c:pt>
                <c:pt idx="470">
                  <c:v>2021</c:v>
                </c:pt>
                <c:pt idx="471">
                  <c:v>2012</c:v>
                </c:pt>
                <c:pt idx="472">
                  <c:v>2011</c:v>
                </c:pt>
                <c:pt idx="473">
                  <c:v>2021</c:v>
                </c:pt>
                <c:pt idx="474">
                  <c:v>2009</c:v>
                </c:pt>
                <c:pt idx="475">
                  <c:v>2018</c:v>
                </c:pt>
                <c:pt idx="476">
                  <c:v>2012</c:v>
                </c:pt>
                <c:pt idx="477">
                  <c:v>2014</c:v>
                </c:pt>
                <c:pt idx="478">
                  <c:v>2021</c:v>
                </c:pt>
                <c:pt idx="479">
                  <c:v>2012</c:v>
                </c:pt>
                <c:pt idx="480">
                  <c:v>2011</c:v>
                </c:pt>
                <c:pt idx="481">
                  <c:v>2009</c:v>
                </c:pt>
                <c:pt idx="482">
                  <c:v>2020</c:v>
                </c:pt>
                <c:pt idx="483">
                  <c:v>2010</c:v>
                </c:pt>
                <c:pt idx="484">
                  <c:v>2010</c:v>
                </c:pt>
                <c:pt idx="485">
                  <c:v>2011</c:v>
                </c:pt>
                <c:pt idx="486">
                  <c:v>2021</c:v>
                </c:pt>
                <c:pt idx="487">
                  <c:v>2011</c:v>
                </c:pt>
                <c:pt idx="488">
                  <c:v>2014</c:v>
                </c:pt>
                <c:pt idx="489">
                  <c:v>2012</c:v>
                </c:pt>
                <c:pt idx="490">
                  <c:v>2021</c:v>
                </c:pt>
                <c:pt idx="491">
                  <c:v>2010</c:v>
                </c:pt>
                <c:pt idx="492">
                  <c:v>2009</c:v>
                </c:pt>
                <c:pt idx="493">
                  <c:v>2014</c:v>
                </c:pt>
                <c:pt idx="494">
                  <c:v>2016</c:v>
                </c:pt>
                <c:pt idx="495">
                  <c:v>2021</c:v>
                </c:pt>
                <c:pt idx="496">
                  <c:v>2015</c:v>
                </c:pt>
                <c:pt idx="497">
                  <c:v>2013</c:v>
                </c:pt>
                <c:pt idx="498">
                  <c:v>2019</c:v>
                </c:pt>
                <c:pt idx="499">
                  <c:v>2012</c:v>
                </c:pt>
                <c:pt idx="500">
                  <c:v>2014</c:v>
                </c:pt>
                <c:pt idx="501">
                  <c:v>2012</c:v>
                </c:pt>
                <c:pt idx="502">
                  <c:v>2020</c:v>
                </c:pt>
                <c:pt idx="503">
                  <c:v>2019</c:v>
                </c:pt>
                <c:pt idx="504">
                  <c:v>2010</c:v>
                </c:pt>
                <c:pt idx="505">
                  <c:v>2016</c:v>
                </c:pt>
                <c:pt idx="506">
                  <c:v>2013</c:v>
                </c:pt>
                <c:pt idx="507">
                  <c:v>2010</c:v>
                </c:pt>
                <c:pt idx="508">
                  <c:v>2015</c:v>
                </c:pt>
                <c:pt idx="509">
                  <c:v>2016</c:v>
                </c:pt>
                <c:pt idx="510">
                  <c:v>2020</c:v>
                </c:pt>
                <c:pt idx="511">
                  <c:v>2019</c:v>
                </c:pt>
                <c:pt idx="512">
                  <c:v>2009</c:v>
                </c:pt>
                <c:pt idx="513">
                  <c:v>2009</c:v>
                </c:pt>
                <c:pt idx="514">
                  <c:v>2016</c:v>
                </c:pt>
                <c:pt idx="515">
                  <c:v>2013</c:v>
                </c:pt>
                <c:pt idx="516">
                  <c:v>2014</c:v>
                </c:pt>
                <c:pt idx="517">
                  <c:v>2016</c:v>
                </c:pt>
                <c:pt idx="518">
                  <c:v>2009</c:v>
                </c:pt>
                <c:pt idx="519">
                  <c:v>2016</c:v>
                </c:pt>
                <c:pt idx="520">
                  <c:v>2021</c:v>
                </c:pt>
                <c:pt idx="521">
                  <c:v>2021</c:v>
                </c:pt>
                <c:pt idx="522">
                  <c:v>2009</c:v>
                </c:pt>
                <c:pt idx="523">
                  <c:v>2017</c:v>
                </c:pt>
                <c:pt idx="524">
                  <c:v>2019</c:v>
                </c:pt>
                <c:pt idx="525">
                  <c:v>2016</c:v>
                </c:pt>
                <c:pt idx="526">
                  <c:v>2011</c:v>
                </c:pt>
                <c:pt idx="527">
                  <c:v>2011</c:v>
                </c:pt>
                <c:pt idx="528">
                  <c:v>2009</c:v>
                </c:pt>
                <c:pt idx="529">
                  <c:v>2011</c:v>
                </c:pt>
                <c:pt idx="530">
                  <c:v>2014</c:v>
                </c:pt>
                <c:pt idx="531">
                  <c:v>2016</c:v>
                </c:pt>
                <c:pt idx="532">
                  <c:v>2019</c:v>
                </c:pt>
                <c:pt idx="533">
                  <c:v>2017</c:v>
                </c:pt>
                <c:pt idx="534">
                  <c:v>2017</c:v>
                </c:pt>
                <c:pt idx="535">
                  <c:v>2014</c:v>
                </c:pt>
                <c:pt idx="536">
                  <c:v>2010</c:v>
                </c:pt>
                <c:pt idx="537">
                  <c:v>2009</c:v>
                </c:pt>
                <c:pt idx="538">
                  <c:v>2018</c:v>
                </c:pt>
                <c:pt idx="539">
                  <c:v>2019</c:v>
                </c:pt>
                <c:pt idx="540">
                  <c:v>2011</c:v>
                </c:pt>
                <c:pt idx="541">
                  <c:v>2019</c:v>
                </c:pt>
                <c:pt idx="542">
                  <c:v>2010</c:v>
                </c:pt>
                <c:pt idx="543">
                  <c:v>2018</c:v>
                </c:pt>
                <c:pt idx="544">
                  <c:v>2020</c:v>
                </c:pt>
                <c:pt idx="545">
                  <c:v>2013</c:v>
                </c:pt>
                <c:pt idx="546">
                  <c:v>2018</c:v>
                </c:pt>
                <c:pt idx="547">
                  <c:v>2011</c:v>
                </c:pt>
                <c:pt idx="548">
                  <c:v>2021</c:v>
                </c:pt>
                <c:pt idx="549">
                  <c:v>2009</c:v>
                </c:pt>
                <c:pt idx="550">
                  <c:v>2013</c:v>
                </c:pt>
                <c:pt idx="551">
                  <c:v>2012</c:v>
                </c:pt>
                <c:pt idx="552">
                  <c:v>2013</c:v>
                </c:pt>
                <c:pt idx="553">
                  <c:v>2012</c:v>
                </c:pt>
                <c:pt idx="554">
                  <c:v>2013</c:v>
                </c:pt>
                <c:pt idx="555">
                  <c:v>2018</c:v>
                </c:pt>
                <c:pt idx="556">
                  <c:v>2019</c:v>
                </c:pt>
                <c:pt idx="557">
                  <c:v>2021</c:v>
                </c:pt>
                <c:pt idx="558">
                  <c:v>2011</c:v>
                </c:pt>
                <c:pt idx="559">
                  <c:v>2014</c:v>
                </c:pt>
                <c:pt idx="560">
                  <c:v>2021</c:v>
                </c:pt>
                <c:pt idx="561">
                  <c:v>2015</c:v>
                </c:pt>
                <c:pt idx="562">
                  <c:v>2021</c:v>
                </c:pt>
                <c:pt idx="563">
                  <c:v>2010</c:v>
                </c:pt>
                <c:pt idx="564">
                  <c:v>2009</c:v>
                </c:pt>
                <c:pt idx="565">
                  <c:v>2011</c:v>
                </c:pt>
                <c:pt idx="566">
                  <c:v>2009</c:v>
                </c:pt>
                <c:pt idx="567">
                  <c:v>2010</c:v>
                </c:pt>
                <c:pt idx="568">
                  <c:v>2009</c:v>
                </c:pt>
                <c:pt idx="569">
                  <c:v>2021</c:v>
                </c:pt>
                <c:pt idx="570">
                  <c:v>2013</c:v>
                </c:pt>
                <c:pt idx="571">
                  <c:v>2013</c:v>
                </c:pt>
                <c:pt idx="572">
                  <c:v>2013</c:v>
                </c:pt>
                <c:pt idx="573">
                  <c:v>2019</c:v>
                </c:pt>
                <c:pt idx="574">
                  <c:v>2021</c:v>
                </c:pt>
                <c:pt idx="575">
                  <c:v>2011</c:v>
                </c:pt>
                <c:pt idx="576">
                  <c:v>2013</c:v>
                </c:pt>
                <c:pt idx="577">
                  <c:v>2011</c:v>
                </c:pt>
                <c:pt idx="578">
                  <c:v>2009</c:v>
                </c:pt>
                <c:pt idx="579">
                  <c:v>2009</c:v>
                </c:pt>
                <c:pt idx="580">
                  <c:v>2016</c:v>
                </c:pt>
                <c:pt idx="581">
                  <c:v>2020</c:v>
                </c:pt>
                <c:pt idx="582">
                  <c:v>2012</c:v>
                </c:pt>
                <c:pt idx="583">
                  <c:v>2015</c:v>
                </c:pt>
                <c:pt idx="584">
                  <c:v>2014</c:v>
                </c:pt>
                <c:pt idx="585">
                  <c:v>2012</c:v>
                </c:pt>
                <c:pt idx="586">
                  <c:v>2021</c:v>
                </c:pt>
                <c:pt idx="587">
                  <c:v>2019</c:v>
                </c:pt>
                <c:pt idx="588">
                  <c:v>2016</c:v>
                </c:pt>
                <c:pt idx="589">
                  <c:v>2019</c:v>
                </c:pt>
                <c:pt idx="590">
                  <c:v>2011</c:v>
                </c:pt>
                <c:pt idx="591">
                  <c:v>2018</c:v>
                </c:pt>
                <c:pt idx="592">
                  <c:v>2016</c:v>
                </c:pt>
                <c:pt idx="593">
                  <c:v>2009</c:v>
                </c:pt>
                <c:pt idx="594">
                  <c:v>2010</c:v>
                </c:pt>
                <c:pt idx="595">
                  <c:v>2013</c:v>
                </c:pt>
                <c:pt idx="596">
                  <c:v>2018</c:v>
                </c:pt>
                <c:pt idx="597">
                  <c:v>2021</c:v>
                </c:pt>
                <c:pt idx="598">
                  <c:v>2019</c:v>
                </c:pt>
                <c:pt idx="599">
                  <c:v>2010</c:v>
                </c:pt>
                <c:pt idx="600">
                  <c:v>2011</c:v>
                </c:pt>
                <c:pt idx="601">
                  <c:v>2012</c:v>
                </c:pt>
                <c:pt idx="602">
                  <c:v>2013</c:v>
                </c:pt>
                <c:pt idx="603">
                  <c:v>2015</c:v>
                </c:pt>
                <c:pt idx="604">
                  <c:v>2012</c:v>
                </c:pt>
                <c:pt idx="605">
                  <c:v>2012</c:v>
                </c:pt>
                <c:pt idx="606">
                  <c:v>2013</c:v>
                </c:pt>
                <c:pt idx="607">
                  <c:v>2017</c:v>
                </c:pt>
                <c:pt idx="608">
                  <c:v>2019</c:v>
                </c:pt>
                <c:pt idx="609">
                  <c:v>2018</c:v>
                </c:pt>
                <c:pt idx="610">
                  <c:v>2018</c:v>
                </c:pt>
                <c:pt idx="611">
                  <c:v>2020</c:v>
                </c:pt>
                <c:pt idx="612">
                  <c:v>2013</c:v>
                </c:pt>
                <c:pt idx="613">
                  <c:v>2021</c:v>
                </c:pt>
                <c:pt idx="614">
                  <c:v>2018</c:v>
                </c:pt>
                <c:pt idx="615">
                  <c:v>2012</c:v>
                </c:pt>
                <c:pt idx="616">
                  <c:v>2014</c:v>
                </c:pt>
                <c:pt idx="617">
                  <c:v>2021</c:v>
                </c:pt>
                <c:pt idx="618">
                  <c:v>2013</c:v>
                </c:pt>
                <c:pt idx="619">
                  <c:v>2018</c:v>
                </c:pt>
                <c:pt idx="620">
                  <c:v>2010</c:v>
                </c:pt>
                <c:pt idx="621">
                  <c:v>2019</c:v>
                </c:pt>
                <c:pt idx="622">
                  <c:v>2015</c:v>
                </c:pt>
                <c:pt idx="623">
                  <c:v>2010</c:v>
                </c:pt>
                <c:pt idx="624">
                  <c:v>2020</c:v>
                </c:pt>
                <c:pt idx="625">
                  <c:v>2017</c:v>
                </c:pt>
                <c:pt idx="626">
                  <c:v>2018</c:v>
                </c:pt>
                <c:pt idx="627">
                  <c:v>2021</c:v>
                </c:pt>
                <c:pt idx="628">
                  <c:v>2012</c:v>
                </c:pt>
                <c:pt idx="629">
                  <c:v>2021</c:v>
                </c:pt>
                <c:pt idx="630">
                  <c:v>2017</c:v>
                </c:pt>
                <c:pt idx="631">
                  <c:v>2010</c:v>
                </c:pt>
                <c:pt idx="632">
                  <c:v>2012</c:v>
                </c:pt>
                <c:pt idx="633">
                  <c:v>2020</c:v>
                </c:pt>
                <c:pt idx="634">
                  <c:v>2014</c:v>
                </c:pt>
                <c:pt idx="635">
                  <c:v>2012</c:v>
                </c:pt>
                <c:pt idx="636">
                  <c:v>2011</c:v>
                </c:pt>
                <c:pt idx="637">
                  <c:v>2011</c:v>
                </c:pt>
                <c:pt idx="638">
                  <c:v>2021</c:v>
                </c:pt>
                <c:pt idx="639">
                  <c:v>2020</c:v>
                </c:pt>
                <c:pt idx="640">
                  <c:v>2021</c:v>
                </c:pt>
                <c:pt idx="641">
                  <c:v>2021</c:v>
                </c:pt>
                <c:pt idx="642">
                  <c:v>2021</c:v>
                </c:pt>
                <c:pt idx="643">
                  <c:v>2018</c:v>
                </c:pt>
                <c:pt idx="644">
                  <c:v>2019</c:v>
                </c:pt>
                <c:pt idx="645">
                  <c:v>2019</c:v>
                </c:pt>
                <c:pt idx="646">
                  <c:v>2012</c:v>
                </c:pt>
                <c:pt idx="647">
                  <c:v>2011</c:v>
                </c:pt>
                <c:pt idx="648">
                  <c:v>2009</c:v>
                </c:pt>
                <c:pt idx="649">
                  <c:v>2011</c:v>
                </c:pt>
                <c:pt idx="650">
                  <c:v>2019</c:v>
                </c:pt>
                <c:pt idx="651">
                  <c:v>2017</c:v>
                </c:pt>
                <c:pt idx="652">
                  <c:v>2016</c:v>
                </c:pt>
                <c:pt idx="653">
                  <c:v>2021</c:v>
                </c:pt>
                <c:pt idx="654">
                  <c:v>2019</c:v>
                </c:pt>
                <c:pt idx="655">
                  <c:v>2009</c:v>
                </c:pt>
                <c:pt idx="656">
                  <c:v>2010</c:v>
                </c:pt>
                <c:pt idx="657">
                  <c:v>2016</c:v>
                </c:pt>
                <c:pt idx="658">
                  <c:v>2020</c:v>
                </c:pt>
                <c:pt idx="659">
                  <c:v>2021</c:v>
                </c:pt>
                <c:pt idx="660">
                  <c:v>2021</c:v>
                </c:pt>
                <c:pt idx="661">
                  <c:v>2012</c:v>
                </c:pt>
                <c:pt idx="662">
                  <c:v>2016</c:v>
                </c:pt>
                <c:pt idx="663">
                  <c:v>2009</c:v>
                </c:pt>
                <c:pt idx="664">
                  <c:v>2017</c:v>
                </c:pt>
                <c:pt idx="665">
                  <c:v>2018</c:v>
                </c:pt>
                <c:pt idx="666">
                  <c:v>2017</c:v>
                </c:pt>
                <c:pt idx="667">
                  <c:v>2021</c:v>
                </c:pt>
                <c:pt idx="668">
                  <c:v>2018</c:v>
                </c:pt>
                <c:pt idx="669">
                  <c:v>2021</c:v>
                </c:pt>
                <c:pt idx="670">
                  <c:v>2021</c:v>
                </c:pt>
                <c:pt idx="671">
                  <c:v>2020</c:v>
                </c:pt>
                <c:pt idx="672">
                  <c:v>2014</c:v>
                </c:pt>
                <c:pt idx="673">
                  <c:v>2015</c:v>
                </c:pt>
                <c:pt idx="674">
                  <c:v>2009</c:v>
                </c:pt>
                <c:pt idx="675">
                  <c:v>2020</c:v>
                </c:pt>
                <c:pt idx="676">
                  <c:v>2020</c:v>
                </c:pt>
                <c:pt idx="677">
                  <c:v>2021</c:v>
                </c:pt>
                <c:pt idx="678">
                  <c:v>2015</c:v>
                </c:pt>
                <c:pt idx="679">
                  <c:v>2013</c:v>
                </c:pt>
                <c:pt idx="680">
                  <c:v>2021</c:v>
                </c:pt>
                <c:pt idx="681">
                  <c:v>2021</c:v>
                </c:pt>
                <c:pt idx="682">
                  <c:v>2017</c:v>
                </c:pt>
                <c:pt idx="683">
                  <c:v>2017</c:v>
                </c:pt>
                <c:pt idx="684">
                  <c:v>2012</c:v>
                </c:pt>
                <c:pt idx="685">
                  <c:v>2009</c:v>
                </c:pt>
                <c:pt idx="686">
                  <c:v>2010</c:v>
                </c:pt>
                <c:pt idx="687">
                  <c:v>2011</c:v>
                </c:pt>
                <c:pt idx="688">
                  <c:v>2017</c:v>
                </c:pt>
                <c:pt idx="689">
                  <c:v>2011</c:v>
                </c:pt>
                <c:pt idx="690">
                  <c:v>2012</c:v>
                </c:pt>
                <c:pt idx="691">
                  <c:v>2021</c:v>
                </c:pt>
                <c:pt idx="692">
                  <c:v>2020</c:v>
                </c:pt>
                <c:pt idx="693">
                  <c:v>2017</c:v>
                </c:pt>
                <c:pt idx="694">
                  <c:v>2010</c:v>
                </c:pt>
                <c:pt idx="695">
                  <c:v>2009</c:v>
                </c:pt>
                <c:pt idx="696">
                  <c:v>2017</c:v>
                </c:pt>
                <c:pt idx="697">
                  <c:v>2009</c:v>
                </c:pt>
                <c:pt idx="698">
                  <c:v>2009</c:v>
                </c:pt>
                <c:pt idx="699">
                  <c:v>2021</c:v>
                </c:pt>
                <c:pt idx="700">
                  <c:v>2015</c:v>
                </c:pt>
                <c:pt idx="701">
                  <c:v>2015</c:v>
                </c:pt>
                <c:pt idx="702">
                  <c:v>2009</c:v>
                </c:pt>
                <c:pt idx="703">
                  <c:v>2019</c:v>
                </c:pt>
                <c:pt idx="704">
                  <c:v>2019</c:v>
                </c:pt>
                <c:pt idx="705">
                  <c:v>2017</c:v>
                </c:pt>
                <c:pt idx="706">
                  <c:v>2021</c:v>
                </c:pt>
                <c:pt idx="707">
                  <c:v>2021</c:v>
                </c:pt>
                <c:pt idx="708">
                  <c:v>2020</c:v>
                </c:pt>
                <c:pt idx="709">
                  <c:v>2009</c:v>
                </c:pt>
                <c:pt idx="710">
                  <c:v>2011</c:v>
                </c:pt>
                <c:pt idx="711">
                  <c:v>2021</c:v>
                </c:pt>
                <c:pt idx="712">
                  <c:v>2017</c:v>
                </c:pt>
                <c:pt idx="713">
                  <c:v>2021</c:v>
                </c:pt>
                <c:pt idx="714">
                  <c:v>2015</c:v>
                </c:pt>
                <c:pt idx="715">
                  <c:v>2015</c:v>
                </c:pt>
                <c:pt idx="716">
                  <c:v>2021</c:v>
                </c:pt>
                <c:pt idx="717">
                  <c:v>2009</c:v>
                </c:pt>
                <c:pt idx="718">
                  <c:v>2021</c:v>
                </c:pt>
                <c:pt idx="719">
                  <c:v>2013</c:v>
                </c:pt>
                <c:pt idx="720">
                  <c:v>2013</c:v>
                </c:pt>
                <c:pt idx="721">
                  <c:v>2016</c:v>
                </c:pt>
                <c:pt idx="722">
                  <c:v>2018</c:v>
                </c:pt>
                <c:pt idx="723">
                  <c:v>2017</c:v>
                </c:pt>
                <c:pt idx="724">
                  <c:v>2021</c:v>
                </c:pt>
                <c:pt idx="725">
                  <c:v>2009</c:v>
                </c:pt>
                <c:pt idx="726">
                  <c:v>2021</c:v>
                </c:pt>
                <c:pt idx="727">
                  <c:v>2018</c:v>
                </c:pt>
                <c:pt idx="728">
                  <c:v>2020</c:v>
                </c:pt>
                <c:pt idx="729">
                  <c:v>2012</c:v>
                </c:pt>
                <c:pt idx="730">
                  <c:v>2018</c:v>
                </c:pt>
                <c:pt idx="731">
                  <c:v>2012</c:v>
                </c:pt>
                <c:pt idx="732">
                  <c:v>2021</c:v>
                </c:pt>
                <c:pt idx="733">
                  <c:v>2012</c:v>
                </c:pt>
                <c:pt idx="734">
                  <c:v>2009</c:v>
                </c:pt>
                <c:pt idx="735">
                  <c:v>2010</c:v>
                </c:pt>
                <c:pt idx="736">
                  <c:v>2018</c:v>
                </c:pt>
                <c:pt idx="737">
                  <c:v>2019</c:v>
                </c:pt>
                <c:pt idx="738">
                  <c:v>2018</c:v>
                </c:pt>
                <c:pt idx="739">
                  <c:v>2014</c:v>
                </c:pt>
                <c:pt idx="740">
                  <c:v>2019</c:v>
                </c:pt>
                <c:pt idx="741">
                  <c:v>2013</c:v>
                </c:pt>
                <c:pt idx="742">
                  <c:v>2020</c:v>
                </c:pt>
                <c:pt idx="743">
                  <c:v>2019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EF-405B-9FD1-ED984CDFC9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1129173439"/>
        <c:axId val="1129182559"/>
      </c:barChart>
      <c:catAx>
        <c:axId val="11291734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9182559"/>
        <c:crosses val="autoZero"/>
        <c:auto val="1"/>
        <c:lblAlgn val="ctr"/>
        <c:lblOffset val="100"/>
        <c:noMultiLvlLbl val="0"/>
      </c:catAx>
      <c:valAx>
        <c:axId val="11291825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91734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63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000" b="0" i="0" u="none" strike="noStrike" kern="1200" baseline="0">
      <a:effectLst/>
    </cs:defRPr>
    <cs:bodyPr rot="0" spcFirstLastPara="1" vertOverflow="clip" horzOverflow="clip" vert="horz" wrap="square" lIns="38100" tIns="19050" rIns="38100" bIns="19050" anchor="ctr" anchorCtr="1">
      <a:spAutoFit/>
    </cs:bodyPr>
  </cs:dataLabel>
  <cs:dataLabelCallout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000" b="0" i="0" u="none" strike="noStrike" kern="1200" baseline="0">
      <a:effectLst/>
    </cs:defRPr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tx1"/>
    </cs:fontRef>
    <cs:spPr>
      <a:solidFill>
        <a:schemeClr val="phClr">
          <a:alpha val="90000"/>
        </a:schemeClr>
      </a:solidFill>
      <a:ln w="19050">
        <a:solidFill>
          <a:schemeClr val="phClr">
            <a:lumMod val="75000"/>
          </a:schemeClr>
        </a:solidFill>
      </a:ln>
      <a:effectLst>
        <a:innerShdw blurRad="114300">
          <a:schemeClr val="phClr">
            <a:lumMod val="75000"/>
          </a:schemeClr>
        </a:innerShdw>
      </a:effectLst>
      <a:scene3d>
        <a:camera prst="orthographicFront"/>
        <a:lightRig rig="threePt" dir="t"/>
      </a:scene3d>
      <a:sp3d contourW="19050" prstMaterial="flat">
        <a:contourClr>
          <a:schemeClr val="accent4">
            <a:lumMod val="75000"/>
          </a:schemeClr>
        </a:contourClr>
      </a:sp3d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2.jpeg>
</file>

<file path=ppt/media/image3.png>
</file>

<file path=ppt/media/image4.jpeg>
</file>

<file path=ppt/media/image5.png>
</file>

<file path=ppt/media/image6.jpe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C2A09-4968-4733-9383-63283879F42D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7D5DC0-E8B7-48D3-82BB-5562A813F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31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7D5DC0-E8B7-48D3-82BB-5562A813FB1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477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F2F03-12DB-1607-6D13-F3320F6F8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7EE73B-50E0-82D5-BF16-A6E8F1CDA1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149E21-3DCD-F6ED-5774-FF1546089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49E6A-B3C7-9DC2-BB26-6A0C13AC2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53B48-C04C-CABE-D8B8-3EE4CB0CF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673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51A86-E483-D40D-D060-57E95E93B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647D1F-8649-8F46-F691-ED69C0A2D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6CE50-9A13-0A9F-830A-A3B74E14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4B230-8FF8-F906-2BAF-DECDB4686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26BE5-F8ED-48D2-B02C-37BEF21C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15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581943-7D72-1FB9-3FAD-234E3352EF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DD355D-90E0-21BD-0E89-D48C02E406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8960F-2106-1866-F70C-BF906F4F7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163F6-06D5-8CAF-434B-D67E50CF0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F8B0B-4D5E-3008-4006-1DAA3347B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752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B2F4F-777D-6246-8309-4DC8E3272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3268A-54AE-4CC5-9D95-43F243299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B789B-7FA7-FDFA-D528-345C9F5BF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484A1-7736-669C-56E2-C914FE8E6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3FCD5-38B2-99C1-E29E-CC6F8080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68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65463-46B6-8E5F-2C13-5B8758D46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CDD2E-87FB-4245-601D-1EF8076FA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0770D-8C8C-0235-2FC0-C3AF34785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4CA0EC-2DAE-7843-CF43-2AE4BB896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8B3ED-115B-0813-C545-79FE52C9A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24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6DB97-FC43-C6A2-798F-84C253536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57B7B-7A3C-FAB9-D85C-24455B2606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3F8EBB-FEDC-AC81-FFA4-6B2334F62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FBCEA-62C5-BA48-D085-BD31B315F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D2627-B036-C4D3-9D20-C7C9948C8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89D296-82C6-4F07-AF69-099CD425D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282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BD655-2192-ADEE-7748-157ED7237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1A1FBC-9384-32F4-02D6-D00B1D0BC3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3E1D2-C407-F792-D314-F5E61FC6DF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93DCC4-8445-26BD-B897-802ABAD77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21A6D-75B3-D0C5-D33F-EAFA02845F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AA67AD-FA42-5680-BF8C-2E6F943DF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A6BD3F-56C6-429D-DE1A-64CB59DCA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005A34-45C7-E2C2-C11D-96A770CB5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04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EA75-9E8F-3480-25CB-C3941E310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7AE71-3CF8-545A-2F35-F052BF42B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4B97C5-2EFE-7E24-A6B5-5071F6B68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7B5F6D-A2BB-6CC0-BE52-0FB90B14D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110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F3A697-87D0-FC92-5606-40AC2D252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2F4F59-AD6B-4D9E-EE51-FED2C35B6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6DA621-00B3-7D80-88A9-8821420CE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318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A059D-712A-D0A2-E270-421318EE5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54A1D-1188-22D8-9DB4-166F23ABB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6AFFB0-B7F8-6731-D366-D1CA923BEC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F81FF8-1A5E-82DC-28BC-636A795D4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33195-7EDD-885E-22DF-81072E93A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F2B9F-92A3-A57E-CBCF-F23F6E088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6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3963B-AA35-8EF9-FE25-1CFE27477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D957F0-9941-ABA8-89B8-9DC9C3D7DE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1F7131-EFE3-8782-E572-4AB716291A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71FA19-099E-35DC-8AB3-40EA14F73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AAD651-A527-62FB-25F9-C94BB9995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363D3-C0BD-24E9-63F3-A22398B89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36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92ADEF-D954-2812-B507-FB43BAD1D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475A9E-DDAE-5449-7A0D-99F6FD696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1CF17-A909-D94E-F4C6-66C79EC481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EB2D6-1CC6-4D2D-A26A-0804433068A8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44C55-2D99-E528-68B1-6FD2D6DBC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AD6DF-3C2C-FAD7-43FC-ED8A3FD69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1FEAA-3414-436C-9BE4-333EDA998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632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jpe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5.png"/><Relationship Id="rId4" Type="http://schemas.openxmlformats.org/officeDocument/2006/relationships/chart" Target="../charts/char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5.png"/><Relationship Id="rId4" Type="http://schemas.openxmlformats.org/officeDocument/2006/relationships/chart" Target="../charts/char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5" Type="http://schemas.openxmlformats.org/officeDocument/2006/relationships/image" Target="../media/image5.png"/><Relationship Id="rId4" Type="http://schemas.openxmlformats.org/officeDocument/2006/relationships/chart" Target="../charts/char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5" Type="http://schemas.openxmlformats.org/officeDocument/2006/relationships/image" Target="../media/image5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5.png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5.png"/><Relationship Id="rId4" Type="http://schemas.openxmlformats.org/officeDocument/2006/relationships/chart" Target="../charts/char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5.png"/><Relationship Id="rId4" Type="http://schemas.openxmlformats.org/officeDocument/2006/relationships/chart" Target="../charts/char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5.png"/><Relationship Id="rId4" Type="http://schemas.openxmlformats.org/officeDocument/2006/relationships/chart" Target="../charts/char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5.png"/><Relationship Id="rId4" Type="http://schemas.openxmlformats.org/officeDocument/2006/relationships/chart" Target="../charts/char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234BCC6-39B9-47D9-8BF8-C665401A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books on a green background&#10;&#10;Description automatically generated">
            <a:extLst>
              <a:ext uri="{FF2B5EF4-FFF2-40B4-BE49-F238E27FC236}">
                <a16:creationId xmlns:a16="http://schemas.microsoft.com/office/drawing/2014/main" id="{309258F9-6F49-02B3-3C09-3B6D1F2489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8151"/>
          <a:stretch/>
        </p:blipFill>
        <p:spPr>
          <a:xfrm>
            <a:off x="4811307" y="128026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5" name="Picture 4" descr="A stack of books with a logo&#10;&#10;Description automatically generated">
            <a:extLst>
              <a:ext uri="{FF2B5EF4-FFF2-40B4-BE49-F238E27FC236}">
                <a16:creationId xmlns:a16="http://schemas.microsoft.com/office/drawing/2014/main" id="{778E9422-C438-5023-F341-4B65059CA2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8" r="2" b="424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72A9CE9D-DAC3-40AF-B504-78A64A909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506D7452-6CDE-4381-86CE-07B245938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DC485F-9990-02C6-66AA-B0C61F3108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8349" y="2105964"/>
            <a:ext cx="5019074" cy="2774088"/>
          </a:xfrm>
        </p:spPr>
        <p:txBody>
          <a:bodyPr>
            <a:normAutofit fontScale="90000"/>
          </a:bodyPr>
          <a:lstStyle/>
          <a:p>
            <a:r>
              <a:rPr lang="en-US" sz="4600" b="1" dirty="0">
                <a:latin typeface="Aptos Black" panose="020B0004020202020204" pitchFamily="34" charset="0"/>
              </a:rPr>
              <a:t>Uncovering Trends in Amazon's Top 100 Best-Selling Books</a:t>
            </a:r>
            <a:br>
              <a:rPr lang="en-US" sz="4600" dirty="0"/>
            </a:br>
            <a:endParaRPr lang="en-US" sz="4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B4C9E3-B0D1-D491-F75B-CC31C53EDB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8912" y="4687367"/>
            <a:ext cx="4917948" cy="1335024"/>
          </a:xfrm>
        </p:spPr>
        <p:txBody>
          <a:bodyPr>
            <a:normAutofit/>
          </a:bodyPr>
          <a:lstStyle/>
          <a:p>
            <a:r>
              <a:rPr lang="en-US" sz="2800" b="1" dirty="0"/>
              <a:t>"A Data-Driven Analysis of Genres, Pricing, Ratings, and Popularity</a:t>
            </a:r>
          </a:p>
          <a:p>
            <a:endParaRPr lang="en-US" sz="28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2DA937-8B55-4317-BD32-98D7AF30E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2EE5A8-045B-4D39-8ED1-51333408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461119"/>
            <a:ext cx="501907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Video 16">
            <a:hlinkClick r:id="" action="ppaction://media"/>
            <a:extLst>
              <a:ext uri="{FF2B5EF4-FFF2-40B4-BE49-F238E27FC236}">
                <a16:creationId xmlns:a16="http://schemas.microsoft.com/office/drawing/2014/main" id="{5A0042B9-D91B-FF99-21A4-AA9B31B463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750737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1103">
        <p159:morph option="byObject"/>
      </p:transition>
    </mc:Choice>
    <mc:Fallback>
      <p:transition spd="slow" advTm="311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3180AB-4FCC-A6EC-D715-95784028F3E1}"/>
              </a:ext>
            </a:extLst>
          </p:cNvPr>
          <p:cNvSpPr txBox="1"/>
          <p:nvPr/>
        </p:nvSpPr>
        <p:spPr>
          <a:xfrm>
            <a:off x="657725" y="747619"/>
            <a:ext cx="500513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Ratings Over Time</a:t>
            </a:r>
          </a:p>
          <a:p>
            <a:endParaRPr lang="en-US" sz="3200" b="1" dirty="0"/>
          </a:p>
          <a:p>
            <a:r>
              <a:rPr lang="en-US" b="1" dirty="0"/>
              <a:t>How have the ratings of books changed over the years?</a:t>
            </a:r>
            <a:endParaRPr lang="en-US" sz="2400" b="1" dirty="0"/>
          </a:p>
          <a:p>
            <a:endParaRPr lang="en-US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Key Findings: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Newer books do not necessarily have higher ratings.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Visualization: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Line chart showing average ratings by year.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A7B43E8-FC4E-DA55-6D00-BF554FA3AAD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5337984"/>
              </p:ext>
            </p:extLst>
          </p:nvPr>
        </p:nvGraphicFramePr>
        <p:xfrm>
          <a:off x="5454315" y="1032068"/>
          <a:ext cx="6503737" cy="42136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82D59BAD-33BB-38A6-D30D-514994E625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418105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9484">
        <p159:morph option="byObject"/>
      </p:transition>
    </mc:Choice>
    <mc:Fallback>
      <p:transition spd="slow" advTm="194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DFED72-6281-D922-D3BA-994005831F0C}"/>
              </a:ext>
            </a:extLst>
          </p:cNvPr>
          <p:cNvSpPr txBox="1"/>
          <p:nvPr/>
        </p:nvSpPr>
        <p:spPr>
          <a:xfrm>
            <a:off x="818147" y="770022"/>
            <a:ext cx="5277853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/>
              <a:t>Genre Performance</a:t>
            </a:r>
          </a:p>
          <a:p>
            <a:pPr algn="just"/>
            <a:endParaRPr lang="en-US" sz="3200" b="1" dirty="0"/>
          </a:p>
          <a:p>
            <a:pPr algn="just"/>
            <a:r>
              <a:rPr lang="en-US" sz="2000" b="1" dirty="0"/>
              <a:t>Which genre has the highest average rating and which one has the lowest?</a:t>
            </a:r>
          </a:p>
          <a:p>
            <a:pPr algn="just"/>
            <a:endParaRPr lang="en-US" sz="2400" b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dirty="0"/>
              <a:t>Key Findings: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[Highlight specific genres, e.g., "Romance has the highest ratings, while Non-Fiction has the lowest."]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dirty="0"/>
              <a:t>Visualization: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Bar chart comparing average ratings by genre.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9172EC6-7C90-00E1-37B9-4A9DC3FE30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1083276"/>
              </p:ext>
            </p:extLst>
          </p:nvPr>
        </p:nvGraphicFramePr>
        <p:xfrm>
          <a:off x="6304547" y="962525"/>
          <a:ext cx="5277852" cy="47397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D7042B10-E72B-9494-C222-1FF7620032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582213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7235">
        <p159:morph option="byObject"/>
      </p:transition>
    </mc:Choice>
    <mc:Fallback>
      <p:transition spd="slow" advTm="172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E3DE05-77CF-BA40-6A3A-FE8ECF8385D9}"/>
              </a:ext>
            </a:extLst>
          </p:cNvPr>
          <p:cNvSpPr txBox="1"/>
          <p:nvPr/>
        </p:nvSpPr>
        <p:spPr>
          <a:xfrm>
            <a:off x="497305" y="465221"/>
            <a:ext cx="537410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/>
              <a:t>Price and Rank Relationship</a:t>
            </a:r>
          </a:p>
          <a:p>
            <a:pPr algn="just"/>
            <a:endParaRPr lang="en-US" sz="3200" b="1" dirty="0"/>
          </a:p>
          <a:p>
            <a:r>
              <a:rPr lang="en-US" sz="2000" b="1" dirty="0"/>
              <a:t>How does the price of a book affect its rank in the overall list?</a:t>
            </a:r>
          </a:p>
          <a:p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Key Findings: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[Highlight trends, e.g., "Lower-priced books tend to have better rankings."]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Visualization: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Scatter plot (X = price, Y = rank).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9FFED9DF-3FF0-83EC-886E-9C234FCA00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038395"/>
              </p:ext>
            </p:extLst>
          </p:nvPr>
        </p:nvGraphicFramePr>
        <p:xfrm>
          <a:off x="5871410" y="1479884"/>
          <a:ext cx="5202989" cy="32953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B16F1D76-ADF1-3FDB-DAD3-0014A58885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157926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2219">
        <p159:morph option="byObject"/>
      </p:transition>
    </mc:Choice>
    <mc:Fallback>
      <p:transition spd="slow" advTm="122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021F68-0C2E-BC2A-5977-8FE93F68E66D}"/>
              </a:ext>
            </a:extLst>
          </p:cNvPr>
          <p:cNvSpPr txBox="1"/>
          <p:nvPr/>
        </p:nvSpPr>
        <p:spPr>
          <a:xfrm>
            <a:off x="1058779" y="978568"/>
            <a:ext cx="98979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Conclusion</a:t>
            </a:r>
          </a:p>
          <a:p>
            <a:endParaRPr lang="en-US" sz="3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Key Insights: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Genre, cover type, and price play significant roles in book performance.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Ratings and reviews are moderately correlated.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Historical trends reveal consistent consumer preferences.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Actionable Takeaways</a:t>
            </a:r>
            <a:r>
              <a:rPr lang="en-US" sz="2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Authors and publishers can optimize pricing strategies.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Focus on hardcover books for premium perception.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Leverage genres with high review engagement for promotions.</a:t>
            </a:r>
          </a:p>
        </p:txBody>
      </p:sp>
      <p:pic>
        <p:nvPicPr>
          <p:cNvPr id="4" name="Picture 3" descr="A stack of books on a table&#10;&#10;Description automatically generated">
            <a:extLst>
              <a:ext uri="{FF2B5EF4-FFF2-40B4-BE49-F238E27FC236}">
                <a16:creationId xmlns:a16="http://schemas.microsoft.com/office/drawing/2014/main" id="{37CEFD64-FC95-7A6F-D2F6-5EA817A21D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754" y="0"/>
            <a:ext cx="3376246" cy="6857999"/>
          </a:xfrm>
          <a:prstGeom prst="rect">
            <a:avLst/>
          </a:prstGeom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14615ECC-8A3C-09DE-AB0A-346B3F8E5D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079049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8161">
        <p159:morph option="byObject"/>
      </p:transition>
    </mc:Choice>
    <mc:Fallback>
      <p:transition spd="slow" advTm="481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4DDA7D-1D4E-AF2E-BBD2-243439A2BA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1396" y="5040923"/>
            <a:ext cx="3590664" cy="1412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140EBB-1581-3AEC-E730-C08249DF8873}"/>
              </a:ext>
            </a:extLst>
          </p:cNvPr>
          <p:cNvSpPr txBox="1"/>
          <p:nvPr/>
        </p:nvSpPr>
        <p:spPr>
          <a:xfrm>
            <a:off x="2669513" y="1294004"/>
            <a:ext cx="82530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/>
              <a:t>THANK YOU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88AA4E9F-73EB-0598-B254-F07EB6681A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72439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177">
        <p159:morph option="byObject"/>
      </p:transition>
    </mc:Choice>
    <mc:Fallback>
      <p:transition spd="slow" advTm="51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9CEE35-CA09-E054-D275-1867B8D1ABD9}"/>
              </a:ext>
            </a:extLst>
          </p:cNvPr>
          <p:cNvSpPr txBox="1"/>
          <p:nvPr/>
        </p:nvSpPr>
        <p:spPr>
          <a:xfrm>
            <a:off x="398586" y="797169"/>
            <a:ext cx="5059236" cy="53797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3200" b="1" dirty="0"/>
              <a:t>Introduction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Objective</a:t>
            </a:r>
            <a:r>
              <a:rPr lang="en-US" sz="2400" dirty="0"/>
              <a:t>: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To analyze the top 100 best-selling books on Amazon across various metrics.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Gain insights into how factors like price, ratings, cover type, and reviews influence book performance.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Data Source</a:t>
            </a:r>
            <a:r>
              <a:rPr lang="en-US" sz="2400" dirty="0"/>
              <a:t>: </a:t>
            </a:r>
            <a:r>
              <a:rPr lang="en-US" sz="2000" dirty="0"/>
              <a:t>Amazon Best-Selling Books Dataset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Tools Used</a:t>
            </a:r>
            <a:r>
              <a:rPr lang="en-US" sz="1900" dirty="0"/>
              <a:t>: </a:t>
            </a:r>
            <a:r>
              <a:rPr lang="en-US" sz="2000" dirty="0"/>
              <a:t>Microsoft Excel (Pivot Tables, Charts)</a:t>
            </a:r>
          </a:p>
        </p:txBody>
      </p:sp>
      <p:pic>
        <p:nvPicPr>
          <p:cNvPr id="9" name="Picture 8" descr="A top view of books with different cover colors">
            <a:extLst>
              <a:ext uri="{FF2B5EF4-FFF2-40B4-BE49-F238E27FC236}">
                <a16:creationId xmlns:a16="http://schemas.microsoft.com/office/drawing/2014/main" id="{DAABABD4-56C4-46E2-C2D7-B7703CD8D2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55" r="9999"/>
          <a:stretch/>
        </p:blipFill>
        <p:spPr>
          <a:xfrm>
            <a:off x="6395469" y="-332499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45D675CD-FF34-72EB-7596-B0991402AC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575289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0294">
        <p159:morph option="byObject"/>
      </p:transition>
    </mc:Choice>
    <mc:Fallback>
      <p:transition spd="slow" advTm="2029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0843F3-E481-E9B2-6F8D-A1378CB36781}"/>
              </a:ext>
            </a:extLst>
          </p:cNvPr>
          <p:cNvSpPr txBox="1"/>
          <p:nvPr/>
        </p:nvSpPr>
        <p:spPr>
          <a:xfrm>
            <a:off x="538956" y="455141"/>
            <a:ext cx="5515708" cy="54767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3500" b="1" dirty="0"/>
              <a:t>Genre Insights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What is the average price of books in each genre?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Key Findings: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Average prices vary widely across genres.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[Highlight specific insights, e.g., "Fiction books are priced lower than Self-Help books."]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Visualization: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Bar chart comparing average prices by genre</a:t>
            </a:r>
            <a:r>
              <a:rPr lang="en-US" sz="2000" dirty="0"/>
              <a:t>.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4A3B379-7373-22DB-E81E-36B5649034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9957242"/>
              </p:ext>
            </p:extLst>
          </p:nvPr>
        </p:nvGraphicFramePr>
        <p:xfrm>
          <a:off x="6096000" y="690632"/>
          <a:ext cx="5515708" cy="54767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19348C2C-05CF-15B9-D0B9-19099ADCD4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076215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5695">
        <p159:morph option="byObject"/>
      </p:transition>
    </mc:Choice>
    <mc:Fallback>
      <p:transition spd="slow" advTm="156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9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2A7FA9-E9FA-16F4-2A22-B73A66CB743A}"/>
              </a:ext>
            </a:extLst>
          </p:cNvPr>
          <p:cNvSpPr txBox="1"/>
          <p:nvPr/>
        </p:nvSpPr>
        <p:spPr>
          <a:xfrm>
            <a:off x="6502204" y="1570892"/>
            <a:ext cx="5277495" cy="50929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3200" b="1" dirty="0"/>
              <a:t>Price vs. Ratings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US" sz="20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Is there a correlation between the price of a book and its rating?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Key Findings: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[State correlation coefficient, e.g., "Weak positive correlation between price and rating (r = 0.3)."]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Higher-priced books do not always guarantee better ratings.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Visualization: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Scatter plot with trendline.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25C5ED1-4AB9-19CF-6456-C6D4B1BD80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9983101"/>
              </p:ext>
            </p:extLst>
          </p:nvPr>
        </p:nvGraphicFramePr>
        <p:xfrm>
          <a:off x="630936" y="640080"/>
          <a:ext cx="5458968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688904AF-553C-CA53-8826-6E88968663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815651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3142">
        <p159:morph option="byObject"/>
      </p:transition>
    </mc:Choice>
    <mc:Fallback>
      <p:transition spd="slow" advTm="131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2BDEB8-56BF-7BB7-2D83-8BA3D69AE141}"/>
              </a:ext>
            </a:extLst>
          </p:cNvPr>
          <p:cNvSpPr txBox="1"/>
          <p:nvPr/>
        </p:nvSpPr>
        <p:spPr>
          <a:xfrm>
            <a:off x="657726" y="850232"/>
            <a:ext cx="4764505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/>
              <a:t>Cover Type and Ratings</a:t>
            </a:r>
          </a:p>
          <a:p>
            <a:pPr algn="just"/>
            <a:endParaRPr lang="en-US" b="1" dirty="0"/>
          </a:p>
          <a:p>
            <a:pPr algn="just"/>
            <a:r>
              <a:rPr lang="en-US" sz="2000" b="1" dirty="0"/>
              <a:t>How do ratings vary by book cover type (e.g., hardback vs. paperback)?</a:t>
            </a:r>
          </a:p>
          <a:p>
            <a:pPr algn="just"/>
            <a:endParaRPr lang="en-US" b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dirty="0"/>
              <a:t>Key Findings: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Hardcovers generally receive higher ratings than paperbacks.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dirty="0"/>
              <a:t>Visualization: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Box plot comparing ratings by cover type.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B60DD30D-A320-9D9B-C440-968540395E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9683299"/>
              </p:ext>
            </p:extLst>
          </p:nvPr>
        </p:nvGraphicFramePr>
        <p:xfrm>
          <a:off x="5422231" y="890337"/>
          <a:ext cx="6112043" cy="51174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A76931C5-C856-1C07-5C84-84C89C8593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238875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2826">
        <p159:morph option="byObject"/>
      </p:transition>
    </mc:Choice>
    <mc:Fallback>
      <p:transition spd="slow" advTm="128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B06895-252C-7CBE-0FC9-B5EA939E3951}"/>
              </a:ext>
            </a:extLst>
          </p:cNvPr>
          <p:cNvSpPr txBox="1"/>
          <p:nvPr/>
        </p:nvSpPr>
        <p:spPr>
          <a:xfrm>
            <a:off x="689810" y="520511"/>
            <a:ext cx="495701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/>
              <a:t>Reviews and Ratings</a:t>
            </a:r>
          </a:p>
          <a:p>
            <a:pPr algn="just"/>
            <a:endParaRPr lang="en-US" sz="3200" b="1" dirty="0"/>
          </a:p>
          <a:p>
            <a:pPr algn="just"/>
            <a:r>
              <a:rPr lang="en-US" sz="2000" b="1" dirty="0"/>
              <a:t>Is there a correlation between the number of reviews and the book's rating?</a:t>
            </a:r>
          </a:p>
          <a:p>
            <a:pPr algn="just"/>
            <a:endParaRPr lang="en-US" sz="2000" b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dirty="0"/>
              <a:t>Key Findings: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Moderate positive correlation (r = 0.5).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Books with higher reviews tend to have better ratings.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dirty="0"/>
              <a:t>Visualization: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Bubble chart (size = number of reviews, X = ratings, Y = reviews).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E28A0755-DDF0-0C84-F499-38D6BCEB018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948968"/>
              </p:ext>
            </p:extLst>
          </p:nvPr>
        </p:nvGraphicFramePr>
        <p:xfrm>
          <a:off x="5967662" y="1588168"/>
          <a:ext cx="5534527" cy="36816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F0C7267F-CB5E-5FAE-1CA5-DE018D634D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239262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3449">
        <p159:morph option="byObject"/>
      </p:transition>
    </mc:Choice>
    <mc:Fallback>
      <p:transition spd="slow" advTm="134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E096C1-7BFE-31A4-25DC-6732AC6D3340}"/>
              </a:ext>
            </a:extLst>
          </p:cNvPr>
          <p:cNvSpPr txBox="1"/>
          <p:nvPr/>
        </p:nvSpPr>
        <p:spPr>
          <a:xfrm>
            <a:off x="1010653" y="936010"/>
            <a:ext cx="4604084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/>
              <a:t>Reviews by Genre</a:t>
            </a:r>
          </a:p>
          <a:p>
            <a:pPr algn="just"/>
            <a:endParaRPr lang="en-US" sz="3200" b="1" dirty="0"/>
          </a:p>
          <a:p>
            <a:pPr algn="just"/>
            <a:r>
              <a:rPr lang="en-US" sz="2000" b="1" dirty="0"/>
              <a:t>What is the average number of reviews for books in different genres?</a:t>
            </a:r>
          </a:p>
          <a:p>
            <a:pPr algn="just"/>
            <a:endParaRPr lang="en-US" b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dirty="0"/>
              <a:t>Key Findings: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[Highlight trends, e.g., “Fiction have the highest average reviews."]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dirty="0"/>
              <a:t>Visualization: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Pie chart</a:t>
            </a:r>
            <a:r>
              <a:rPr lang="en-US" dirty="0"/>
              <a:t>.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5CFE8FF1-9A43-F462-31B9-085E581A0C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6759415"/>
              </p:ext>
            </p:extLst>
          </p:nvPr>
        </p:nvGraphicFramePr>
        <p:xfrm>
          <a:off x="5791200" y="348021"/>
          <a:ext cx="4796589" cy="3678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A9759C4-86BD-1D95-1A56-E43642B5A2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59990"/>
              </p:ext>
            </p:extLst>
          </p:nvPr>
        </p:nvGraphicFramePr>
        <p:xfrm>
          <a:off x="6224336" y="4170947"/>
          <a:ext cx="4186990" cy="19827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59102">
                  <a:extLst>
                    <a:ext uri="{9D8B030D-6E8A-4147-A177-3AD203B41FA5}">
                      <a16:colId xmlns:a16="http://schemas.microsoft.com/office/drawing/2014/main" val="72683500"/>
                    </a:ext>
                  </a:extLst>
                </a:gridCol>
                <a:gridCol w="2727888">
                  <a:extLst>
                    <a:ext uri="{9D8B030D-6E8A-4147-A177-3AD203B41FA5}">
                      <a16:colId xmlns:a16="http://schemas.microsoft.com/office/drawing/2014/main" val="3065060564"/>
                    </a:ext>
                  </a:extLst>
                </a:gridCol>
              </a:tblGrid>
              <a:tr h="3304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Row Labels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Average of no_of_reviews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47437787"/>
                  </a:ext>
                </a:extLst>
              </a:tr>
              <a:tr h="3304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Fiction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33079.275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5957082"/>
                  </a:ext>
                </a:extLst>
              </a:tr>
              <a:tr h="3304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Non Fiction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20275.95436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40135363"/>
                  </a:ext>
                </a:extLst>
              </a:tr>
              <a:tr h="3304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unknown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8738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141418"/>
                  </a:ext>
                </a:extLst>
              </a:tr>
              <a:tr h="3304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Grand 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25824.35692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21080180"/>
                  </a:ext>
                </a:extLst>
              </a:tr>
              <a:tr h="33046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85599291"/>
                  </a:ext>
                </a:extLst>
              </a:tr>
            </a:tbl>
          </a:graphicData>
        </a:graphic>
      </p:graphicFrame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806C456A-9287-43D8-DB18-9F6439D414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924894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3391">
        <p159:morph option="byObject"/>
      </p:transition>
    </mc:Choice>
    <mc:Fallback>
      <p:transition spd="slow" advTm="133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C61BE4-0DD1-583E-4B50-5DF4BA9C0CBB}"/>
              </a:ext>
            </a:extLst>
          </p:cNvPr>
          <p:cNvSpPr txBox="1"/>
          <p:nvPr/>
        </p:nvSpPr>
        <p:spPr>
          <a:xfrm>
            <a:off x="1155032" y="1026695"/>
            <a:ext cx="5053263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/>
              <a:t>Author-Specific Analysis</a:t>
            </a:r>
          </a:p>
          <a:p>
            <a:pPr algn="just"/>
            <a:endParaRPr lang="en-US" sz="3200" b="1" dirty="0"/>
          </a:p>
          <a:p>
            <a:pPr algn="just"/>
            <a:r>
              <a:rPr lang="en-US" sz="2000" b="1" dirty="0"/>
              <a:t>How do price and ratings vary for books by a specific author?</a:t>
            </a:r>
          </a:p>
          <a:p>
            <a:pPr algn="just"/>
            <a:endParaRPr lang="en-US" sz="2000" b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dirty="0"/>
              <a:t>Key Findings: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[Focus on one or two notable authors, e.g., "Author X’s books are highly rated despite lower prices."]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dirty="0"/>
              <a:t>Visualization: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Line graph showing price vs. ratings by author.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1743475-8ED8-DC2D-0A1F-EC579BA969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0037420"/>
              </p:ext>
            </p:extLst>
          </p:nvPr>
        </p:nvGraphicFramePr>
        <p:xfrm>
          <a:off x="6416842" y="1155032"/>
          <a:ext cx="5566611" cy="47163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AD8F0EEE-CF8D-F106-A5BA-A5C4E56ED7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30006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3887">
        <p159:morph option="byObject"/>
      </p:transition>
    </mc:Choice>
    <mc:Fallback>
      <p:transition spd="slow" advTm="138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01A2B1-CC66-8823-10A1-9EF54F3610F2}"/>
              </a:ext>
            </a:extLst>
          </p:cNvPr>
          <p:cNvSpPr txBox="1"/>
          <p:nvPr/>
        </p:nvSpPr>
        <p:spPr>
          <a:xfrm>
            <a:off x="898358" y="1151453"/>
            <a:ext cx="4700337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Cover Type and Price</a:t>
            </a:r>
          </a:p>
          <a:p>
            <a:endParaRPr lang="en-US" b="1" dirty="0"/>
          </a:p>
          <a:p>
            <a:r>
              <a:rPr lang="en-US" sz="2000" b="1" dirty="0"/>
              <a:t>How does the cover type impact a book’s price?</a:t>
            </a:r>
          </a:p>
          <a:p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Key Findings: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Hardcovers are, on average, more expensive than paperbacks.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Visualization: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Side-by-side pie chart comparing prices by cover type.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DC8798A-216D-B014-0504-C6FC518E9E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3299056"/>
              </p:ext>
            </p:extLst>
          </p:nvPr>
        </p:nvGraphicFramePr>
        <p:xfrm>
          <a:off x="6320589" y="1880937"/>
          <a:ext cx="4973053" cy="32044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12ED72E3-D22B-7083-457C-E7447A0BF7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949942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3931">
        <p159:morph option="byObject"/>
      </p:transition>
    </mc:Choice>
    <mc:Fallback>
      <p:transition spd="slow" advTm="139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656</Words>
  <Application>Microsoft Office PowerPoint</Application>
  <PresentationFormat>Widescreen</PresentationFormat>
  <Paragraphs>159</Paragraphs>
  <Slides>14</Slides>
  <Notes>1</Notes>
  <HiddenSlides>0</HiddenSlides>
  <MMClips>14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 Black</vt:lpstr>
      <vt:lpstr>Arial</vt:lpstr>
      <vt:lpstr>Avenir Next LT Pro</vt:lpstr>
      <vt:lpstr>Calibri</vt:lpstr>
      <vt:lpstr>Calibri Light</vt:lpstr>
      <vt:lpstr>Office Theme</vt:lpstr>
      <vt:lpstr>Uncovering Trends in Amazon's Top 100 Best-Selling Books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Uncovering Trends in Amazon's Top 100 Best-Selling Books</dc:title>
  <dc:creator>Faria</dc:creator>
  <cp:lastModifiedBy>Faria</cp:lastModifiedBy>
  <cp:revision>5</cp:revision>
  <dcterms:created xsi:type="dcterms:W3CDTF">2025-01-28T14:56:56Z</dcterms:created>
  <dcterms:modified xsi:type="dcterms:W3CDTF">2025-02-02T03:43:00Z</dcterms:modified>
</cp:coreProperties>
</file>

<file path=docProps/thumbnail.jpeg>
</file>